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486400" cy="3886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5F29"/>
    <a:srgbClr val="625C58"/>
    <a:srgbClr val="64BD44"/>
    <a:srgbClr val="EE688E"/>
    <a:srgbClr val="864589"/>
    <a:srgbClr val="00458C"/>
    <a:srgbClr val="63C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224" d="100"/>
          <a:sy n="224" d="100"/>
        </p:scale>
        <p:origin x="1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636006"/>
            <a:ext cx="4663440" cy="1352973"/>
          </a:xfrm>
        </p:spPr>
        <p:txBody>
          <a:bodyPr anchor="b"/>
          <a:lstStyle>
            <a:lvl1pPr algn="ctr"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41155"/>
            <a:ext cx="4114800" cy="938265"/>
          </a:xfrm>
        </p:spPr>
        <p:txBody>
          <a:bodyPr/>
          <a:lstStyle>
            <a:lvl1pPr marL="0" indent="0" algn="ctr">
              <a:buNone/>
              <a:defRPr sz="1360"/>
            </a:lvl1pPr>
            <a:lvl2pPr marL="259095" indent="0" algn="ctr">
              <a:buNone/>
              <a:defRPr sz="1133"/>
            </a:lvl2pPr>
            <a:lvl3pPr marL="518190" indent="0" algn="ctr">
              <a:buNone/>
              <a:defRPr sz="1020"/>
            </a:lvl3pPr>
            <a:lvl4pPr marL="777286" indent="0" algn="ctr">
              <a:buNone/>
              <a:defRPr sz="907"/>
            </a:lvl4pPr>
            <a:lvl5pPr marL="1036381" indent="0" algn="ctr">
              <a:buNone/>
              <a:defRPr sz="907"/>
            </a:lvl5pPr>
            <a:lvl6pPr marL="1295476" indent="0" algn="ctr">
              <a:buNone/>
              <a:defRPr sz="907"/>
            </a:lvl6pPr>
            <a:lvl7pPr marL="1554571" indent="0" algn="ctr">
              <a:buNone/>
              <a:defRPr sz="907"/>
            </a:lvl7pPr>
            <a:lvl8pPr marL="1813667" indent="0" algn="ctr">
              <a:buNone/>
              <a:defRPr sz="907"/>
            </a:lvl8pPr>
            <a:lvl9pPr marL="2072762" indent="0" algn="ctr">
              <a:buNone/>
              <a:defRPr sz="9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7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206904"/>
            <a:ext cx="1183005" cy="3293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206904"/>
            <a:ext cx="3480435" cy="3293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8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0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968852"/>
            <a:ext cx="4732020" cy="1616551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2600697"/>
            <a:ext cx="4732020" cy="850106"/>
          </a:xfrm>
        </p:spPr>
        <p:txBody>
          <a:bodyPr/>
          <a:lstStyle>
            <a:lvl1pPr marL="0" indent="0">
              <a:buNone/>
              <a:defRPr sz="1360">
                <a:solidFill>
                  <a:schemeClr val="tx1"/>
                </a:solidFill>
              </a:defRPr>
            </a:lvl1pPr>
            <a:lvl2pPr marL="259095" indent="0">
              <a:buNone/>
              <a:defRPr sz="1133">
                <a:solidFill>
                  <a:schemeClr val="tx1">
                    <a:tint val="75000"/>
                  </a:schemeClr>
                </a:solidFill>
              </a:defRPr>
            </a:lvl2pPr>
            <a:lvl3pPr marL="5181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3pPr>
            <a:lvl4pPr marL="777286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4pPr>
            <a:lvl5pPr marL="1036381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5pPr>
            <a:lvl6pPr marL="1295476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6pPr>
            <a:lvl7pPr marL="1554571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7pPr>
            <a:lvl8pPr marL="1813667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8pPr>
            <a:lvl9pPr marL="2072762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5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1034521"/>
            <a:ext cx="233172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1034521"/>
            <a:ext cx="233172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0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06905"/>
            <a:ext cx="4732020" cy="751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952659"/>
            <a:ext cx="2321004" cy="466883"/>
          </a:xfrm>
        </p:spPr>
        <p:txBody>
          <a:bodyPr anchor="b"/>
          <a:lstStyle>
            <a:lvl1pPr marL="0" indent="0">
              <a:buNone/>
              <a:defRPr sz="1360" b="1"/>
            </a:lvl1pPr>
            <a:lvl2pPr marL="259095" indent="0">
              <a:buNone/>
              <a:defRPr sz="1133" b="1"/>
            </a:lvl2pPr>
            <a:lvl3pPr marL="518190" indent="0">
              <a:buNone/>
              <a:defRPr sz="1020" b="1"/>
            </a:lvl3pPr>
            <a:lvl4pPr marL="777286" indent="0">
              <a:buNone/>
              <a:defRPr sz="907" b="1"/>
            </a:lvl4pPr>
            <a:lvl5pPr marL="1036381" indent="0">
              <a:buNone/>
              <a:defRPr sz="907" b="1"/>
            </a:lvl5pPr>
            <a:lvl6pPr marL="1295476" indent="0">
              <a:buNone/>
              <a:defRPr sz="907" b="1"/>
            </a:lvl6pPr>
            <a:lvl7pPr marL="1554571" indent="0">
              <a:buNone/>
              <a:defRPr sz="907" b="1"/>
            </a:lvl7pPr>
            <a:lvl8pPr marL="1813667" indent="0">
              <a:buNone/>
              <a:defRPr sz="907" b="1"/>
            </a:lvl8pPr>
            <a:lvl9pPr marL="2072762" indent="0">
              <a:buNone/>
              <a:defRPr sz="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1419543"/>
            <a:ext cx="2321004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952659"/>
            <a:ext cx="2332435" cy="466883"/>
          </a:xfrm>
        </p:spPr>
        <p:txBody>
          <a:bodyPr anchor="b"/>
          <a:lstStyle>
            <a:lvl1pPr marL="0" indent="0">
              <a:buNone/>
              <a:defRPr sz="1360" b="1"/>
            </a:lvl1pPr>
            <a:lvl2pPr marL="259095" indent="0">
              <a:buNone/>
              <a:defRPr sz="1133" b="1"/>
            </a:lvl2pPr>
            <a:lvl3pPr marL="518190" indent="0">
              <a:buNone/>
              <a:defRPr sz="1020" b="1"/>
            </a:lvl3pPr>
            <a:lvl4pPr marL="777286" indent="0">
              <a:buNone/>
              <a:defRPr sz="907" b="1"/>
            </a:lvl4pPr>
            <a:lvl5pPr marL="1036381" indent="0">
              <a:buNone/>
              <a:defRPr sz="907" b="1"/>
            </a:lvl5pPr>
            <a:lvl6pPr marL="1295476" indent="0">
              <a:buNone/>
              <a:defRPr sz="907" b="1"/>
            </a:lvl6pPr>
            <a:lvl7pPr marL="1554571" indent="0">
              <a:buNone/>
              <a:defRPr sz="907" b="1"/>
            </a:lvl7pPr>
            <a:lvl8pPr marL="1813667" indent="0">
              <a:buNone/>
              <a:defRPr sz="907" b="1"/>
            </a:lvl8pPr>
            <a:lvl9pPr marL="2072762" indent="0">
              <a:buNone/>
              <a:defRPr sz="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1419543"/>
            <a:ext cx="2332435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7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7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59080"/>
            <a:ext cx="1769507" cy="906780"/>
          </a:xfrm>
        </p:spPr>
        <p:txBody>
          <a:bodyPr anchor="b"/>
          <a:lstStyle>
            <a:lvl1pPr>
              <a:defRPr sz="1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559542"/>
            <a:ext cx="2777490" cy="2761721"/>
          </a:xfrm>
        </p:spPr>
        <p:txBody>
          <a:bodyPr/>
          <a:lstStyle>
            <a:lvl1pPr>
              <a:defRPr sz="1813"/>
            </a:lvl1pPr>
            <a:lvl2pPr>
              <a:defRPr sz="1587"/>
            </a:lvl2pPr>
            <a:lvl3pPr>
              <a:defRPr sz="1360"/>
            </a:lvl3pPr>
            <a:lvl4pPr>
              <a:defRPr sz="1133"/>
            </a:lvl4pPr>
            <a:lvl5pPr>
              <a:defRPr sz="1133"/>
            </a:lvl5pPr>
            <a:lvl6pPr>
              <a:defRPr sz="1133"/>
            </a:lvl6pPr>
            <a:lvl7pPr>
              <a:defRPr sz="1133"/>
            </a:lvl7pPr>
            <a:lvl8pPr>
              <a:defRPr sz="1133"/>
            </a:lvl8pPr>
            <a:lvl9pPr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165860"/>
            <a:ext cx="1769507" cy="2159900"/>
          </a:xfrm>
        </p:spPr>
        <p:txBody>
          <a:bodyPr/>
          <a:lstStyle>
            <a:lvl1pPr marL="0" indent="0">
              <a:buNone/>
              <a:defRPr sz="907"/>
            </a:lvl1pPr>
            <a:lvl2pPr marL="259095" indent="0">
              <a:buNone/>
              <a:defRPr sz="793"/>
            </a:lvl2pPr>
            <a:lvl3pPr marL="518190" indent="0">
              <a:buNone/>
              <a:defRPr sz="680"/>
            </a:lvl3pPr>
            <a:lvl4pPr marL="777286" indent="0">
              <a:buNone/>
              <a:defRPr sz="567"/>
            </a:lvl4pPr>
            <a:lvl5pPr marL="1036381" indent="0">
              <a:buNone/>
              <a:defRPr sz="567"/>
            </a:lvl5pPr>
            <a:lvl6pPr marL="1295476" indent="0">
              <a:buNone/>
              <a:defRPr sz="567"/>
            </a:lvl6pPr>
            <a:lvl7pPr marL="1554571" indent="0">
              <a:buNone/>
              <a:defRPr sz="567"/>
            </a:lvl7pPr>
            <a:lvl8pPr marL="1813667" indent="0">
              <a:buNone/>
              <a:defRPr sz="567"/>
            </a:lvl8pPr>
            <a:lvl9pPr marL="2072762" indent="0">
              <a:buNone/>
              <a:defRPr sz="5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59080"/>
            <a:ext cx="1769507" cy="906780"/>
          </a:xfrm>
        </p:spPr>
        <p:txBody>
          <a:bodyPr anchor="b"/>
          <a:lstStyle>
            <a:lvl1pPr>
              <a:defRPr sz="1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559542"/>
            <a:ext cx="2777490" cy="2761721"/>
          </a:xfrm>
        </p:spPr>
        <p:txBody>
          <a:bodyPr anchor="t"/>
          <a:lstStyle>
            <a:lvl1pPr marL="0" indent="0">
              <a:buNone/>
              <a:defRPr sz="1813"/>
            </a:lvl1pPr>
            <a:lvl2pPr marL="259095" indent="0">
              <a:buNone/>
              <a:defRPr sz="1587"/>
            </a:lvl2pPr>
            <a:lvl3pPr marL="518190" indent="0">
              <a:buNone/>
              <a:defRPr sz="1360"/>
            </a:lvl3pPr>
            <a:lvl4pPr marL="777286" indent="0">
              <a:buNone/>
              <a:defRPr sz="1133"/>
            </a:lvl4pPr>
            <a:lvl5pPr marL="1036381" indent="0">
              <a:buNone/>
              <a:defRPr sz="1133"/>
            </a:lvl5pPr>
            <a:lvl6pPr marL="1295476" indent="0">
              <a:buNone/>
              <a:defRPr sz="1133"/>
            </a:lvl6pPr>
            <a:lvl7pPr marL="1554571" indent="0">
              <a:buNone/>
              <a:defRPr sz="1133"/>
            </a:lvl7pPr>
            <a:lvl8pPr marL="1813667" indent="0">
              <a:buNone/>
              <a:defRPr sz="1133"/>
            </a:lvl8pPr>
            <a:lvl9pPr marL="2072762" indent="0">
              <a:buNone/>
              <a:defRPr sz="1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165860"/>
            <a:ext cx="1769507" cy="2159900"/>
          </a:xfrm>
        </p:spPr>
        <p:txBody>
          <a:bodyPr/>
          <a:lstStyle>
            <a:lvl1pPr marL="0" indent="0">
              <a:buNone/>
              <a:defRPr sz="907"/>
            </a:lvl1pPr>
            <a:lvl2pPr marL="259095" indent="0">
              <a:buNone/>
              <a:defRPr sz="793"/>
            </a:lvl2pPr>
            <a:lvl3pPr marL="518190" indent="0">
              <a:buNone/>
              <a:defRPr sz="680"/>
            </a:lvl3pPr>
            <a:lvl4pPr marL="777286" indent="0">
              <a:buNone/>
              <a:defRPr sz="567"/>
            </a:lvl4pPr>
            <a:lvl5pPr marL="1036381" indent="0">
              <a:buNone/>
              <a:defRPr sz="567"/>
            </a:lvl5pPr>
            <a:lvl6pPr marL="1295476" indent="0">
              <a:buNone/>
              <a:defRPr sz="567"/>
            </a:lvl6pPr>
            <a:lvl7pPr marL="1554571" indent="0">
              <a:buNone/>
              <a:defRPr sz="567"/>
            </a:lvl7pPr>
            <a:lvl8pPr marL="1813667" indent="0">
              <a:buNone/>
              <a:defRPr sz="567"/>
            </a:lvl8pPr>
            <a:lvl9pPr marL="2072762" indent="0">
              <a:buNone/>
              <a:defRPr sz="5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8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206905"/>
            <a:ext cx="4732020" cy="75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034521"/>
            <a:ext cx="4732020" cy="2465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03137-D7C0-E143-ADAE-801C71F035CA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6AD4D-2C90-BC48-BB02-7CEEEA14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8190" rtl="0" eaLnBrk="1" latinLnBrk="0" hangingPunct="1">
        <a:lnSpc>
          <a:spcPct val="90000"/>
        </a:lnSpc>
        <a:spcBef>
          <a:spcPct val="0"/>
        </a:spcBef>
        <a:buNone/>
        <a:defRPr sz="2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548" indent="-129548" algn="l" defTabSz="5181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388643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47738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906833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165929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425024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684119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943214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202310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1pPr>
      <a:lvl2pPr marL="259095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2pPr>
      <a:lvl3pPr marL="518190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3pPr>
      <a:lvl4pPr marL="777286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036381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295476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554571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813667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072762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9B3F2A-8332-7B4A-8E3C-94A824EF33B6}"/>
              </a:ext>
            </a:extLst>
          </p:cNvPr>
          <p:cNvSpPr/>
          <p:nvPr/>
        </p:nvSpPr>
        <p:spPr>
          <a:xfrm>
            <a:off x="1522174" y="671756"/>
            <a:ext cx="2354443" cy="305233"/>
          </a:xfrm>
          <a:prstGeom prst="rect">
            <a:avLst/>
          </a:prstGeom>
          <a:solidFill>
            <a:srgbClr val="E25F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66F878-ED6E-C542-964F-9327B4B8719C}"/>
              </a:ext>
            </a:extLst>
          </p:cNvPr>
          <p:cNvSpPr txBox="1"/>
          <p:nvPr/>
        </p:nvSpPr>
        <p:spPr>
          <a:xfrm>
            <a:off x="328527" y="436117"/>
            <a:ext cx="48293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¿Por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debo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completar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[insert name of alternative income form] de [insert district name]?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29CDF3-8844-6E4F-AC19-A73E227A4271}"/>
              </a:ext>
            </a:extLst>
          </p:cNvPr>
          <p:cNvSpPr txBox="1"/>
          <p:nvPr/>
        </p:nvSpPr>
        <p:spPr>
          <a:xfrm>
            <a:off x="328527" y="1015744"/>
            <a:ext cx="482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completan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formulario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[insert district name]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recibirá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financiación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necesaria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darles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estudiantes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posible</a:t>
            </a:r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E510A9E-4CE1-844A-B8A9-8879FE5078B8}"/>
              </a:ext>
            </a:extLst>
          </p:cNvPr>
          <p:cNvSpPr txBox="1"/>
          <p:nvPr/>
        </p:nvSpPr>
        <p:spPr>
          <a:xfrm>
            <a:off x="1797372" y="2626130"/>
            <a:ext cx="1893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rgbClr val="E25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DESCUENTOS PARA EXÁMENES </a:t>
            </a:r>
          </a:p>
          <a:p>
            <a:pPr algn="ctr"/>
            <a:r>
              <a:rPr lang="en-US" sz="700" b="1" dirty="0">
                <a:solidFill>
                  <a:srgbClr val="E25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SAT, ACT, Y AP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67C472-3D43-D449-9CF8-86E3A3C32C6C}"/>
              </a:ext>
            </a:extLst>
          </p:cNvPr>
          <p:cNvSpPr txBox="1"/>
          <p:nvPr/>
        </p:nvSpPr>
        <p:spPr>
          <a:xfrm>
            <a:off x="3560864" y="1681204"/>
            <a:ext cx="1893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rgbClr val="E25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DESCUENTOS PARA </a:t>
            </a:r>
          </a:p>
          <a:p>
            <a:pPr algn="ctr"/>
            <a:r>
              <a:rPr lang="en-US" sz="700" b="1" dirty="0">
                <a:solidFill>
                  <a:srgbClr val="E25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SOLICITUDES UNIVERSITARIAS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B0700E-9804-CB4F-943C-EBA8DECD3ACB}"/>
              </a:ext>
            </a:extLst>
          </p:cNvPr>
          <p:cNvSpPr txBox="1"/>
          <p:nvPr/>
        </p:nvSpPr>
        <p:spPr>
          <a:xfrm>
            <a:off x="128061" y="1759261"/>
            <a:ext cx="16803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rgbClr val="E25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COMIDAS ESCOLARES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115917-6BCA-1041-9D33-D38CB7961431}"/>
              </a:ext>
            </a:extLst>
          </p:cNvPr>
          <p:cNvSpPr txBox="1"/>
          <p:nvPr/>
        </p:nvSpPr>
        <p:spPr>
          <a:xfrm>
            <a:off x="1818352" y="1760103"/>
            <a:ext cx="18496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rgbClr val="E25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FINANCIACIÓN PARA TECNOLOGÍA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FE03AA-D058-2B43-8000-5C9EC1A7686A}"/>
              </a:ext>
            </a:extLst>
          </p:cNvPr>
          <p:cNvSpPr txBox="1"/>
          <p:nvPr/>
        </p:nvSpPr>
        <p:spPr>
          <a:xfrm>
            <a:off x="3647438" y="2663798"/>
            <a:ext cx="16803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rgbClr val="E25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BENEFICIOS PARA COMIDA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A08D384-5A9C-8045-BF5C-4AA99EE9011F}"/>
              </a:ext>
            </a:extLst>
          </p:cNvPr>
          <p:cNvSpPr txBox="1"/>
          <p:nvPr/>
        </p:nvSpPr>
        <p:spPr>
          <a:xfrm>
            <a:off x="128061" y="2615180"/>
            <a:ext cx="16803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rgbClr val="E25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00F127-0AA3-DD41-A6EF-EBEFB3E01C35}"/>
              </a:ext>
            </a:extLst>
          </p:cNvPr>
          <p:cNvSpPr txBox="1"/>
          <p:nvPr/>
        </p:nvSpPr>
        <p:spPr>
          <a:xfrm>
            <a:off x="199358" y="1920517"/>
            <a:ext cx="156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Completar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formulario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ayudará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comidas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escolares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distrito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F2A602-DF4C-5C4C-A267-600C82F73320}"/>
              </a:ext>
            </a:extLst>
          </p:cNvPr>
          <p:cNvSpPr txBox="1"/>
          <p:nvPr/>
        </p:nvSpPr>
        <p:spPr>
          <a:xfrm>
            <a:off x="1782467" y="1929192"/>
            <a:ext cx="1849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district name]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recibe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financiación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internet y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computadoras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B9D369E-B52E-D945-A9CB-CCB798BA45E2}"/>
              </a:ext>
            </a:extLst>
          </p:cNvPr>
          <p:cNvSpPr txBox="1"/>
          <p:nvPr/>
        </p:nvSpPr>
        <p:spPr>
          <a:xfrm>
            <a:off x="3610577" y="2796102"/>
            <a:ext cx="179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Completar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formulario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ayudar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darle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dinero para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comida a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través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p-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ebt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73A5A2-E818-EA40-BEE2-F73D90A42A76}"/>
              </a:ext>
            </a:extLst>
          </p:cNvPr>
          <p:cNvSpPr txBox="1"/>
          <p:nvPr/>
        </p:nvSpPr>
        <p:spPr>
          <a:xfrm>
            <a:off x="73317" y="2768295"/>
            <a:ext cx="1815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60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hogar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cualifica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recibir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descuentos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asociadas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los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deportes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[insert district name].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9AC26C7-66DB-4241-96CC-3F29CA89B49B}"/>
              </a:ext>
            </a:extLst>
          </p:cNvPr>
          <p:cNvSpPr txBox="1"/>
          <p:nvPr/>
        </p:nvSpPr>
        <p:spPr>
          <a:xfrm>
            <a:off x="1839751" y="2897268"/>
            <a:ext cx="1722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hogar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cualifica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recibir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descuentos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los test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académicos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3CFA2B1-4D96-E446-81BE-2FBA6A096835}"/>
              </a:ext>
            </a:extLst>
          </p:cNvPr>
          <p:cNvSpPr txBox="1"/>
          <p:nvPr/>
        </p:nvSpPr>
        <p:spPr>
          <a:xfrm>
            <a:off x="3610577" y="1942209"/>
            <a:ext cx="1815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hogar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cualifica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recibir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descuentos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las solicitudes </a:t>
            </a:r>
            <a:r>
              <a:rPr lang="en-US" sz="600" dirty="0" err="1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universitarias</a:t>
            </a:r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4ABE3D-4088-F94A-894B-133F1F3D40E4}"/>
              </a:ext>
            </a:extLst>
          </p:cNvPr>
          <p:cNvSpPr txBox="1"/>
          <p:nvPr/>
        </p:nvSpPr>
        <p:spPr>
          <a:xfrm>
            <a:off x="77907" y="3344448"/>
            <a:ext cx="181120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FORM</a:t>
            </a:r>
            <a:endParaRPr lang="en-US" sz="600" dirty="0">
              <a:solidFill>
                <a:srgbClr val="E25F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31DCD97-35E8-9040-B477-289DADE973E8}"/>
              </a:ext>
            </a:extLst>
          </p:cNvPr>
          <p:cNvSpPr txBox="1"/>
          <p:nvPr/>
        </p:nvSpPr>
        <p:spPr>
          <a:xfrm>
            <a:off x="3672057" y="3344448"/>
            <a:ext cx="16616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</a:t>
            </a:r>
            <a:endParaRPr lang="en-US" sz="600" dirty="0">
              <a:solidFill>
                <a:srgbClr val="E25F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18AFAA-DA32-8E41-96F7-83046AD6D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391" y="2314628"/>
            <a:ext cx="392166" cy="3921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4F4EEE-A8A4-2E45-94E2-97CC2E498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31" y="1409761"/>
            <a:ext cx="392166" cy="3921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87D467-320E-6E42-91C7-086F8F6430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6804" y="1406425"/>
            <a:ext cx="392166" cy="3921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8164DA-8E43-3644-BF3B-21E268E55B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201" y="2294637"/>
            <a:ext cx="392166" cy="39216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035495-DDB7-9D44-9C17-A180AD37D1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4743" y="2289162"/>
            <a:ext cx="392166" cy="39216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856A125-B9C6-2845-ADB2-3E048B2372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06803" y="1364142"/>
            <a:ext cx="392166" cy="39216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421EFC5-3544-3C46-8EEA-8296B47D4C76}"/>
              </a:ext>
            </a:extLst>
          </p:cNvPr>
          <p:cNvSpPr txBox="1"/>
          <p:nvPr/>
        </p:nvSpPr>
        <p:spPr>
          <a:xfrm>
            <a:off x="1474176" y="666949"/>
            <a:ext cx="2450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FINANCIACIÓN ESCOLAR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DEE0F5-25DD-A348-B635-0B191A91C42F}"/>
              </a:ext>
            </a:extLst>
          </p:cNvPr>
          <p:cNvSpPr txBox="1"/>
          <p:nvPr/>
        </p:nvSpPr>
        <p:spPr>
          <a:xfrm>
            <a:off x="1909996" y="3353139"/>
            <a:ext cx="16616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rgbClr val="625C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LOGO</a:t>
            </a:r>
            <a:endParaRPr lang="en-US" sz="700" dirty="0">
              <a:solidFill>
                <a:srgbClr val="E25F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351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1515</TotalTime>
  <Words>174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Stapleton, Stephanie</dc:creator>
  <cp:lastModifiedBy>Ellis, Angelica</cp:lastModifiedBy>
  <cp:revision>18</cp:revision>
  <dcterms:created xsi:type="dcterms:W3CDTF">2021-06-08T15:11:55Z</dcterms:created>
  <dcterms:modified xsi:type="dcterms:W3CDTF">2021-06-10T19:14:49Z</dcterms:modified>
</cp:coreProperties>
</file>