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4781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722"/>
    <a:srgbClr val="E25F29"/>
    <a:srgbClr val="864589"/>
    <a:srgbClr val="EE688E"/>
    <a:srgbClr val="64BD44"/>
    <a:srgbClr val="63C8CC"/>
    <a:srgbClr val="625C58"/>
    <a:srgbClr val="004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78" d="100"/>
          <a:sy n="178" d="100"/>
        </p:scale>
        <p:origin x="1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2536"/>
            <a:ext cx="6858000" cy="1664688"/>
          </a:xfrm>
        </p:spPr>
        <p:txBody>
          <a:bodyPr anchor="b"/>
          <a:lstStyle>
            <a:lvl1pPr algn="ctr">
              <a:defRPr sz="4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1421"/>
            <a:ext cx="6858000" cy="1154434"/>
          </a:xfrm>
        </p:spPr>
        <p:txBody>
          <a:bodyPr/>
          <a:lstStyle>
            <a:lvl1pPr marL="0" indent="0" algn="ctr">
              <a:buNone/>
              <a:defRPr sz="1673"/>
            </a:lvl1pPr>
            <a:lvl2pPr marL="318760" indent="0" algn="ctr">
              <a:buNone/>
              <a:defRPr sz="1394"/>
            </a:lvl2pPr>
            <a:lvl3pPr marL="637520" indent="0" algn="ctr">
              <a:buNone/>
              <a:defRPr sz="1255"/>
            </a:lvl3pPr>
            <a:lvl4pPr marL="956280" indent="0" algn="ctr">
              <a:buNone/>
              <a:defRPr sz="1116"/>
            </a:lvl4pPr>
            <a:lvl5pPr marL="1275039" indent="0" algn="ctr">
              <a:buNone/>
              <a:defRPr sz="1116"/>
            </a:lvl5pPr>
            <a:lvl6pPr marL="1593799" indent="0" algn="ctr">
              <a:buNone/>
              <a:defRPr sz="1116"/>
            </a:lvl6pPr>
            <a:lvl7pPr marL="1912559" indent="0" algn="ctr">
              <a:buNone/>
              <a:defRPr sz="1116"/>
            </a:lvl7pPr>
            <a:lvl8pPr marL="2231319" indent="0" algn="ctr">
              <a:buNone/>
              <a:defRPr sz="1116"/>
            </a:lvl8pPr>
            <a:lvl9pPr marL="2550079" indent="0" algn="ctr">
              <a:buNone/>
              <a:defRPr sz="11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8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54573"/>
            <a:ext cx="1971675" cy="40521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4573"/>
            <a:ext cx="5800725" cy="40521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92067"/>
            <a:ext cx="7886700" cy="1988992"/>
          </a:xfrm>
        </p:spPr>
        <p:txBody>
          <a:bodyPr anchor="b"/>
          <a:lstStyle>
            <a:lvl1pPr>
              <a:defRPr sz="4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99876"/>
            <a:ext cx="7886700" cy="1045964"/>
          </a:xfrm>
        </p:spPr>
        <p:txBody>
          <a:bodyPr/>
          <a:lstStyle>
            <a:lvl1pPr marL="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1pPr>
            <a:lvl2pPr marL="318760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2pPr>
            <a:lvl3pPr marL="637520" indent="0">
              <a:buNone/>
              <a:defRPr sz="1255">
                <a:solidFill>
                  <a:schemeClr val="tx1">
                    <a:tint val="75000"/>
                  </a:schemeClr>
                </a:solidFill>
              </a:defRPr>
            </a:lvl3pPr>
            <a:lvl4pPr marL="95628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4pPr>
            <a:lvl5pPr marL="127503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5pPr>
            <a:lvl6pPr marL="159379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6pPr>
            <a:lvl7pPr marL="191255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7pPr>
            <a:lvl8pPr marL="22313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8pPr>
            <a:lvl9pPr marL="255007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2866"/>
            <a:ext cx="3886200" cy="3033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2866"/>
            <a:ext cx="3886200" cy="3033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3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4574"/>
            <a:ext cx="7886700" cy="9242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72144"/>
            <a:ext cx="3868340" cy="574450"/>
          </a:xfrm>
        </p:spPr>
        <p:txBody>
          <a:bodyPr anchor="b"/>
          <a:lstStyle>
            <a:lvl1pPr marL="0" indent="0">
              <a:buNone/>
              <a:defRPr sz="1673" b="1"/>
            </a:lvl1pPr>
            <a:lvl2pPr marL="318760" indent="0">
              <a:buNone/>
              <a:defRPr sz="1394" b="1"/>
            </a:lvl2pPr>
            <a:lvl3pPr marL="637520" indent="0">
              <a:buNone/>
              <a:defRPr sz="1255" b="1"/>
            </a:lvl3pPr>
            <a:lvl4pPr marL="956280" indent="0">
              <a:buNone/>
              <a:defRPr sz="1116" b="1"/>
            </a:lvl4pPr>
            <a:lvl5pPr marL="1275039" indent="0">
              <a:buNone/>
              <a:defRPr sz="1116" b="1"/>
            </a:lvl5pPr>
            <a:lvl6pPr marL="1593799" indent="0">
              <a:buNone/>
              <a:defRPr sz="1116" b="1"/>
            </a:lvl6pPr>
            <a:lvl7pPr marL="1912559" indent="0">
              <a:buNone/>
              <a:defRPr sz="1116" b="1"/>
            </a:lvl7pPr>
            <a:lvl8pPr marL="2231319" indent="0">
              <a:buNone/>
              <a:defRPr sz="1116" b="1"/>
            </a:lvl8pPr>
            <a:lvl9pPr marL="2550079" indent="0">
              <a:buNone/>
              <a:defRPr sz="11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46594"/>
            <a:ext cx="3868340" cy="25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72144"/>
            <a:ext cx="3887391" cy="574450"/>
          </a:xfrm>
        </p:spPr>
        <p:txBody>
          <a:bodyPr anchor="b"/>
          <a:lstStyle>
            <a:lvl1pPr marL="0" indent="0">
              <a:buNone/>
              <a:defRPr sz="1673" b="1"/>
            </a:lvl1pPr>
            <a:lvl2pPr marL="318760" indent="0">
              <a:buNone/>
              <a:defRPr sz="1394" b="1"/>
            </a:lvl2pPr>
            <a:lvl3pPr marL="637520" indent="0">
              <a:buNone/>
              <a:defRPr sz="1255" b="1"/>
            </a:lvl3pPr>
            <a:lvl4pPr marL="956280" indent="0">
              <a:buNone/>
              <a:defRPr sz="1116" b="1"/>
            </a:lvl4pPr>
            <a:lvl5pPr marL="1275039" indent="0">
              <a:buNone/>
              <a:defRPr sz="1116" b="1"/>
            </a:lvl5pPr>
            <a:lvl6pPr marL="1593799" indent="0">
              <a:buNone/>
              <a:defRPr sz="1116" b="1"/>
            </a:lvl6pPr>
            <a:lvl7pPr marL="1912559" indent="0">
              <a:buNone/>
              <a:defRPr sz="1116" b="1"/>
            </a:lvl7pPr>
            <a:lvl8pPr marL="2231319" indent="0">
              <a:buNone/>
              <a:defRPr sz="1116" b="1"/>
            </a:lvl8pPr>
            <a:lvl9pPr marL="2550079" indent="0">
              <a:buNone/>
              <a:defRPr sz="11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46594"/>
            <a:ext cx="3887391" cy="25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9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770"/>
            <a:ext cx="2949178" cy="1115695"/>
          </a:xfrm>
        </p:spPr>
        <p:txBody>
          <a:bodyPr anchor="b"/>
          <a:lstStyle>
            <a:lvl1pPr>
              <a:defRPr sz="22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88455"/>
            <a:ext cx="4629150" cy="3398000"/>
          </a:xfrm>
        </p:spPr>
        <p:txBody>
          <a:bodyPr/>
          <a:lstStyle>
            <a:lvl1pPr>
              <a:defRPr sz="2231"/>
            </a:lvl1pPr>
            <a:lvl2pPr>
              <a:defRPr sz="1952"/>
            </a:lvl2pPr>
            <a:lvl3pPr>
              <a:defRPr sz="1673"/>
            </a:lvl3pPr>
            <a:lvl4pPr>
              <a:defRPr sz="1394"/>
            </a:lvl4pPr>
            <a:lvl5pPr>
              <a:defRPr sz="1394"/>
            </a:lvl5pPr>
            <a:lvl6pPr>
              <a:defRPr sz="1394"/>
            </a:lvl6pPr>
            <a:lvl7pPr>
              <a:defRPr sz="1394"/>
            </a:lvl7pPr>
            <a:lvl8pPr>
              <a:defRPr sz="1394"/>
            </a:lvl8pPr>
            <a:lvl9pPr>
              <a:defRPr sz="13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4465"/>
            <a:ext cx="2949178" cy="2657524"/>
          </a:xfrm>
        </p:spPr>
        <p:txBody>
          <a:bodyPr/>
          <a:lstStyle>
            <a:lvl1pPr marL="0" indent="0">
              <a:buNone/>
              <a:defRPr sz="1116"/>
            </a:lvl1pPr>
            <a:lvl2pPr marL="318760" indent="0">
              <a:buNone/>
              <a:defRPr sz="976"/>
            </a:lvl2pPr>
            <a:lvl3pPr marL="637520" indent="0">
              <a:buNone/>
              <a:defRPr sz="837"/>
            </a:lvl3pPr>
            <a:lvl4pPr marL="956280" indent="0">
              <a:buNone/>
              <a:defRPr sz="697"/>
            </a:lvl4pPr>
            <a:lvl5pPr marL="1275039" indent="0">
              <a:buNone/>
              <a:defRPr sz="697"/>
            </a:lvl5pPr>
            <a:lvl6pPr marL="1593799" indent="0">
              <a:buNone/>
              <a:defRPr sz="697"/>
            </a:lvl6pPr>
            <a:lvl7pPr marL="1912559" indent="0">
              <a:buNone/>
              <a:defRPr sz="697"/>
            </a:lvl7pPr>
            <a:lvl8pPr marL="2231319" indent="0">
              <a:buNone/>
              <a:defRPr sz="697"/>
            </a:lvl8pPr>
            <a:lvl9pPr marL="2550079" indent="0">
              <a:buNone/>
              <a:defRPr sz="6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770"/>
            <a:ext cx="2949178" cy="1115695"/>
          </a:xfrm>
        </p:spPr>
        <p:txBody>
          <a:bodyPr anchor="b"/>
          <a:lstStyle>
            <a:lvl1pPr>
              <a:defRPr sz="22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88455"/>
            <a:ext cx="4629150" cy="3398000"/>
          </a:xfrm>
        </p:spPr>
        <p:txBody>
          <a:bodyPr anchor="t"/>
          <a:lstStyle>
            <a:lvl1pPr marL="0" indent="0">
              <a:buNone/>
              <a:defRPr sz="2231"/>
            </a:lvl1pPr>
            <a:lvl2pPr marL="318760" indent="0">
              <a:buNone/>
              <a:defRPr sz="1952"/>
            </a:lvl2pPr>
            <a:lvl3pPr marL="637520" indent="0">
              <a:buNone/>
              <a:defRPr sz="1673"/>
            </a:lvl3pPr>
            <a:lvl4pPr marL="956280" indent="0">
              <a:buNone/>
              <a:defRPr sz="1394"/>
            </a:lvl4pPr>
            <a:lvl5pPr marL="1275039" indent="0">
              <a:buNone/>
              <a:defRPr sz="1394"/>
            </a:lvl5pPr>
            <a:lvl6pPr marL="1593799" indent="0">
              <a:buNone/>
              <a:defRPr sz="1394"/>
            </a:lvl6pPr>
            <a:lvl7pPr marL="1912559" indent="0">
              <a:buNone/>
              <a:defRPr sz="1394"/>
            </a:lvl7pPr>
            <a:lvl8pPr marL="2231319" indent="0">
              <a:buNone/>
              <a:defRPr sz="1394"/>
            </a:lvl8pPr>
            <a:lvl9pPr marL="2550079" indent="0">
              <a:buNone/>
              <a:defRPr sz="13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4465"/>
            <a:ext cx="2949178" cy="2657524"/>
          </a:xfrm>
        </p:spPr>
        <p:txBody>
          <a:bodyPr/>
          <a:lstStyle>
            <a:lvl1pPr marL="0" indent="0">
              <a:buNone/>
              <a:defRPr sz="1116"/>
            </a:lvl1pPr>
            <a:lvl2pPr marL="318760" indent="0">
              <a:buNone/>
              <a:defRPr sz="976"/>
            </a:lvl2pPr>
            <a:lvl3pPr marL="637520" indent="0">
              <a:buNone/>
              <a:defRPr sz="837"/>
            </a:lvl3pPr>
            <a:lvl4pPr marL="956280" indent="0">
              <a:buNone/>
              <a:defRPr sz="697"/>
            </a:lvl4pPr>
            <a:lvl5pPr marL="1275039" indent="0">
              <a:buNone/>
              <a:defRPr sz="697"/>
            </a:lvl5pPr>
            <a:lvl6pPr marL="1593799" indent="0">
              <a:buNone/>
              <a:defRPr sz="697"/>
            </a:lvl6pPr>
            <a:lvl7pPr marL="1912559" indent="0">
              <a:buNone/>
              <a:defRPr sz="697"/>
            </a:lvl7pPr>
            <a:lvl8pPr marL="2231319" indent="0">
              <a:buNone/>
              <a:defRPr sz="697"/>
            </a:lvl8pPr>
            <a:lvl9pPr marL="2550079" indent="0">
              <a:buNone/>
              <a:defRPr sz="6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4574"/>
            <a:ext cx="7886700" cy="924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2866"/>
            <a:ext cx="7886700" cy="303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431789"/>
            <a:ext cx="2057400" cy="25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3137-D7C0-E143-ADAE-801C71F035C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431789"/>
            <a:ext cx="3086100" cy="25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431789"/>
            <a:ext cx="2057400" cy="25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37520" rtl="0" eaLnBrk="1" latinLnBrk="0" hangingPunct="1">
        <a:lnSpc>
          <a:spcPct val="90000"/>
        </a:lnSpc>
        <a:spcBef>
          <a:spcPct val="0"/>
        </a:spcBef>
        <a:buNone/>
        <a:defRPr sz="30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380" indent="-159380" algn="l" defTabSz="637520" rtl="0" eaLnBrk="1" latinLnBrk="0" hangingPunct="1">
        <a:lnSpc>
          <a:spcPct val="90000"/>
        </a:lnSpc>
        <a:spcBef>
          <a:spcPts val="697"/>
        </a:spcBef>
        <a:buFont typeface="Arial" panose="020B0604020202020204" pitchFamily="34" charset="0"/>
        <a:buChar char="•"/>
        <a:defRPr sz="1952" kern="1200">
          <a:solidFill>
            <a:schemeClr val="tx1"/>
          </a:solidFill>
          <a:latin typeface="+mn-lt"/>
          <a:ea typeface="+mn-ea"/>
          <a:cs typeface="+mn-cs"/>
        </a:defRPr>
      </a:lvl1pPr>
      <a:lvl2pPr marL="478140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796900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394" kern="1200">
          <a:solidFill>
            <a:schemeClr val="tx1"/>
          </a:solidFill>
          <a:latin typeface="+mn-lt"/>
          <a:ea typeface="+mn-ea"/>
          <a:cs typeface="+mn-cs"/>
        </a:defRPr>
      </a:lvl3pPr>
      <a:lvl4pPr marL="111565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4pPr>
      <a:lvl5pPr marL="143441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5pPr>
      <a:lvl6pPr marL="175317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6pPr>
      <a:lvl7pPr marL="207193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7pPr>
      <a:lvl8pPr marL="239069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8pPr>
      <a:lvl9pPr marL="2709459" indent="-159380" algn="l" defTabSz="637520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1pPr>
      <a:lvl2pPr marL="318760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2pPr>
      <a:lvl3pPr marL="637520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3pPr>
      <a:lvl4pPr marL="956280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4pPr>
      <a:lvl5pPr marL="1275039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5pPr>
      <a:lvl6pPr marL="1593799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6pPr>
      <a:lvl7pPr marL="1912559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7pPr>
      <a:lvl8pPr marL="2231319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8pPr>
      <a:lvl9pPr marL="2550079" algn="l" defTabSz="637520" rtl="0" eaLnBrk="1" latinLnBrk="0" hangingPunct="1">
        <a:defRPr sz="12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39D98D0-E3AE-F746-9BD2-DD17A892E199}"/>
              </a:ext>
            </a:extLst>
          </p:cNvPr>
          <p:cNvSpPr/>
          <p:nvPr/>
        </p:nvSpPr>
        <p:spPr>
          <a:xfrm>
            <a:off x="-21432" y="1277051"/>
            <a:ext cx="4572002" cy="285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39BFD0-32E2-4545-B429-57918B7EA16A}"/>
              </a:ext>
            </a:extLst>
          </p:cNvPr>
          <p:cNvSpPr/>
          <p:nvPr/>
        </p:nvSpPr>
        <p:spPr>
          <a:xfrm>
            <a:off x="4593429" y="1277051"/>
            <a:ext cx="4572002" cy="285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34ECE7-D297-6A43-B4D7-C74120443868}"/>
              </a:ext>
            </a:extLst>
          </p:cNvPr>
          <p:cNvSpPr txBox="1"/>
          <p:nvPr/>
        </p:nvSpPr>
        <p:spPr>
          <a:xfrm>
            <a:off x="179400" y="655938"/>
            <a:ext cx="877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267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FILL OUT [DISTRICT NAME]’S [EDUCATION BENEFIT FORM]?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4ABE3D-4088-F94A-894B-133F1F3D40E4}"/>
              </a:ext>
            </a:extLst>
          </p:cNvPr>
          <p:cNvSpPr txBox="1"/>
          <p:nvPr/>
        </p:nvSpPr>
        <p:spPr>
          <a:xfrm>
            <a:off x="78209" y="4350344"/>
            <a:ext cx="2228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FORM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DCD97-35E8-9040-B477-289DADE973E8}"/>
              </a:ext>
            </a:extLst>
          </p:cNvPr>
          <p:cNvSpPr txBox="1"/>
          <p:nvPr/>
        </p:nvSpPr>
        <p:spPr>
          <a:xfrm>
            <a:off x="7099508" y="4350344"/>
            <a:ext cx="2044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54759C5-06AB-694B-A5FC-8B3278A7F094}"/>
              </a:ext>
            </a:extLst>
          </p:cNvPr>
          <p:cNvGrpSpPr/>
          <p:nvPr/>
        </p:nvGrpSpPr>
        <p:grpSpPr>
          <a:xfrm>
            <a:off x="5199795" y="1887944"/>
            <a:ext cx="1753017" cy="673402"/>
            <a:chOff x="234655" y="3105092"/>
            <a:chExt cx="1753017" cy="67340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BFE03AA-D058-2B43-8000-5C9EC1A7686A}"/>
                </a:ext>
              </a:extLst>
            </p:cNvPr>
            <p:cNvSpPr txBox="1"/>
            <p:nvPr/>
          </p:nvSpPr>
          <p:spPr>
            <a:xfrm>
              <a:off x="234655" y="3534709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GROCERY BENEFITS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118AFAA-DA32-8E41-96F7-83046AD6D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9081" y="3105092"/>
              <a:ext cx="482518" cy="482518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A6A0EE3-581F-A142-AC39-8A58D7057AA4}"/>
              </a:ext>
            </a:extLst>
          </p:cNvPr>
          <p:cNvGrpSpPr/>
          <p:nvPr/>
        </p:nvGrpSpPr>
        <p:grpSpPr>
          <a:xfrm>
            <a:off x="2243565" y="1827743"/>
            <a:ext cx="1929629" cy="1005917"/>
            <a:chOff x="3338848" y="1416100"/>
            <a:chExt cx="1929629" cy="100591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B0700E-9804-CB4F-943C-EBA8DECD3ACB}"/>
                </a:ext>
              </a:extLst>
            </p:cNvPr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SCHOOL MEALS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00F127-0AA3-DD41-A6EF-EBEFB3E01C35}"/>
                </a:ext>
              </a:extLst>
            </p:cNvPr>
            <p:cNvSpPr txBox="1"/>
            <p:nvPr/>
          </p:nvSpPr>
          <p:spPr>
            <a:xfrm>
              <a:off x="3338848" y="2064740"/>
              <a:ext cx="1929629" cy="357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Support our district’s </a:t>
              </a:r>
            </a:p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school meals program.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4F4EEE-A8A4-2E45-94E2-97CC2E498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9578" y="1416100"/>
              <a:ext cx="482518" cy="482518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C6A234-04BF-514C-A456-7707CF4DF2C3}"/>
              </a:ext>
            </a:extLst>
          </p:cNvPr>
          <p:cNvGrpSpPr/>
          <p:nvPr/>
        </p:nvGrpSpPr>
        <p:grpSpPr>
          <a:xfrm>
            <a:off x="969020" y="2994008"/>
            <a:ext cx="2275851" cy="1141127"/>
            <a:chOff x="5686849" y="1427725"/>
            <a:chExt cx="2275851" cy="114112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C115917-6BCA-1041-9D33-D38CB7961431}"/>
                </a:ext>
              </a:extLst>
            </p:cNvPr>
            <p:cNvSpPr txBox="1"/>
            <p:nvPr/>
          </p:nvSpPr>
          <p:spPr>
            <a:xfrm>
              <a:off x="5907032" y="1862888"/>
              <a:ext cx="1929629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 FUNDING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F2A602-DF4C-5C4C-A267-600C82F73320}"/>
                </a:ext>
              </a:extLst>
            </p:cNvPr>
            <p:cNvSpPr txBox="1"/>
            <p:nvPr/>
          </p:nvSpPr>
          <p:spPr>
            <a:xfrm>
              <a:off x="5686849" y="2079103"/>
              <a:ext cx="2275851" cy="489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Funding for internet access </a:t>
              </a:r>
            </a:p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computers.</a:t>
              </a:r>
            </a:p>
            <a:p>
              <a:pPr algn="ctr"/>
              <a:endPara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87D467-320E-6E42-91C7-086F8F643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7283" y="1427725"/>
              <a:ext cx="482518" cy="482518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1901FA-706B-1048-9E16-2AAE85D498E5}"/>
              </a:ext>
            </a:extLst>
          </p:cNvPr>
          <p:cNvGrpSpPr/>
          <p:nvPr/>
        </p:nvGrpSpPr>
        <p:grpSpPr>
          <a:xfrm>
            <a:off x="6867149" y="1936308"/>
            <a:ext cx="1753017" cy="638179"/>
            <a:chOff x="1530384" y="2697225"/>
            <a:chExt cx="1753017" cy="63817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08D384-5A9C-8045-BF5C-4AA99EE9011F}"/>
                </a:ext>
              </a:extLst>
            </p:cNvPr>
            <p:cNvSpPr txBox="1"/>
            <p:nvPr/>
          </p:nvSpPr>
          <p:spPr>
            <a:xfrm>
              <a:off x="1530384" y="3091619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ATHLETICS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D8164DA-8E43-3644-BF3B-21E268E55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71506" y="2697225"/>
              <a:ext cx="482518" cy="48251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60F5D8-768B-974D-967A-B2C53F9FF0F1}"/>
              </a:ext>
            </a:extLst>
          </p:cNvPr>
          <p:cNvGrpSpPr/>
          <p:nvPr/>
        </p:nvGrpSpPr>
        <p:grpSpPr>
          <a:xfrm>
            <a:off x="5107771" y="2990963"/>
            <a:ext cx="1975417" cy="809839"/>
            <a:chOff x="3584290" y="2690489"/>
            <a:chExt cx="1975417" cy="80983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E510A9E-4CE1-844A-B8A9-8879FE5078B8}"/>
                </a:ext>
              </a:extLst>
            </p:cNvPr>
            <p:cNvSpPr txBox="1"/>
            <p:nvPr/>
          </p:nvSpPr>
          <p:spPr>
            <a:xfrm>
              <a:off x="3584290" y="3105092"/>
              <a:ext cx="1975417" cy="395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SAT, ACT, AND </a:t>
              </a:r>
              <a:b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 TESTS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5035495-DDB7-9D44-9C17-A180AD37D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7820" y="2690489"/>
              <a:ext cx="482518" cy="48251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2CDF23-74AE-564E-B072-059FA6FE0E13}"/>
              </a:ext>
            </a:extLst>
          </p:cNvPr>
          <p:cNvGrpSpPr/>
          <p:nvPr/>
        </p:nvGrpSpPr>
        <p:grpSpPr>
          <a:xfrm>
            <a:off x="6767244" y="2986143"/>
            <a:ext cx="1975417" cy="770310"/>
            <a:chOff x="7477942" y="2846096"/>
            <a:chExt cx="1975417" cy="77031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67C472-3D43-D449-9CF8-86E3A3C32C6C}"/>
                </a:ext>
              </a:extLst>
            </p:cNvPr>
            <p:cNvSpPr txBox="1"/>
            <p:nvPr/>
          </p:nvSpPr>
          <p:spPr>
            <a:xfrm>
              <a:off x="7477942" y="3221170"/>
              <a:ext cx="1975417" cy="395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COLLEGE </a:t>
              </a:r>
            </a:p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APPLICATIONS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856A125-B9C6-2845-ADB2-3E048B237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19710" y="2846096"/>
              <a:ext cx="482518" cy="482518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EB00EDC-FC71-DD48-BE27-376A72CCE3FB}"/>
              </a:ext>
            </a:extLst>
          </p:cNvPr>
          <p:cNvSpPr txBox="1"/>
          <p:nvPr/>
        </p:nvSpPr>
        <p:spPr>
          <a:xfrm>
            <a:off x="3549754" y="4350344"/>
            <a:ext cx="2044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LOGO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6EDC04-4F7D-5D4C-8D19-D1525EF20628}"/>
              </a:ext>
            </a:extLst>
          </p:cNvPr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36480B-2265-D641-A1DF-4802DB5DB0B8}"/>
              </a:ext>
            </a:extLst>
          </p:cNvPr>
          <p:cNvSpPr/>
          <p:nvPr/>
        </p:nvSpPr>
        <p:spPr>
          <a:xfrm>
            <a:off x="0" y="214313"/>
            <a:ext cx="5486400" cy="145846"/>
          </a:xfrm>
          <a:prstGeom prst="rect">
            <a:avLst/>
          </a:prstGeom>
          <a:solidFill>
            <a:srgbClr val="63C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89AA0C-377B-E74F-A8AE-9263775CFD7B}"/>
              </a:ext>
            </a:extLst>
          </p:cNvPr>
          <p:cNvSpPr/>
          <p:nvPr/>
        </p:nvSpPr>
        <p:spPr>
          <a:xfrm>
            <a:off x="0" y="98837"/>
            <a:ext cx="5486400" cy="112844"/>
          </a:xfrm>
          <a:prstGeom prst="rect">
            <a:avLst/>
          </a:prstGeom>
          <a:solidFill>
            <a:srgbClr val="64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18C5E28-DA88-0D4B-A6DB-DF28E085A7EE}"/>
              </a:ext>
            </a:extLst>
          </p:cNvPr>
          <p:cNvSpPr/>
          <p:nvPr/>
        </p:nvSpPr>
        <p:spPr>
          <a:xfrm>
            <a:off x="6400800" y="214279"/>
            <a:ext cx="2743200" cy="145846"/>
          </a:xfrm>
          <a:prstGeom prst="rect">
            <a:avLst/>
          </a:prstGeom>
          <a:solidFill>
            <a:srgbClr val="EE6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100539-4623-7740-88DC-21A0A2D9832E}"/>
              </a:ext>
            </a:extLst>
          </p:cNvPr>
          <p:cNvSpPr/>
          <p:nvPr/>
        </p:nvSpPr>
        <p:spPr>
          <a:xfrm>
            <a:off x="6400799" y="98837"/>
            <a:ext cx="2743200" cy="115906"/>
          </a:xfrm>
          <a:prstGeom prst="rect">
            <a:avLst/>
          </a:prstGeom>
          <a:solidFill>
            <a:srgbClr val="F26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BCDC0C-09EF-2A4A-8028-594ABBE04001}"/>
              </a:ext>
            </a:extLst>
          </p:cNvPr>
          <p:cNvSpPr txBox="1"/>
          <p:nvPr/>
        </p:nvSpPr>
        <p:spPr>
          <a:xfrm>
            <a:off x="4571998" y="1342783"/>
            <a:ext cx="4572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family may also receive discounts for...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58AC46-4ABE-EE45-968F-F546224DF92A}"/>
              </a:ext>
            </a:extLst>
          </p:cNvPr>
          <p:cNvSpPr txBox="1"/>
          <p:nvPr/>
        </p:nvSpPr>
        <p:spPr>
          <a:xfrm>
            <a:off x="-2" y="1342490"/>
            <a:ext cx="457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district receives...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852D131-C57F-BB47-A2B0-7FC4CFBCE370}"/>
              </a:ext>
            </a:extLst>
          </p:cNvPr>
          <p:cNvGrpSpPr/>
          <p:nvPr/>
        </p:nvGrpSpPr>
        <p:grpSpPr>
          <a:xfrm>
            <a:off x="170755" y="2252577"/>
            <a:ext cx="1929629" cy="708367"/>
            <a:chOff x="3338848" y="1846122"/>
            <a:chExt cx="1929629" cy="70836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D41137-0802-764E-B6F1-1C3BE6C4B330}"/>
                </a:ext>
              </a:extLst>
            </p:cNvPr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SCHOOL FUNDING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676D5F3-96C4-CD4A-9F47-E60B855E5BC3}"/>
                </a:ext>
              </a:extLst>
            </p:cNvPr>
            <p:cNvSpPr txBox="1"/>
            <p:nvPr/>
          </p:nvSpPr>
          <p:spPr>
            <a:xfrm>
              <a:off x="3338848" y="2064740"/>
              <a:ext cx="1929629" cy="489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More education funding to provide all students with the highest </a:t>
              </a:r>
            </a:p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quality education.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585915F-A514-AF45-839E-CD74922C69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371" y="181779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5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39D98D0-E3AE-F746-9BD2-DD17A892E199}"/>
              </a:ext>
            </a:extLst>
          </p:cNvPr>
          <p:cNvSpPr/>
          <p:nvPr/>
        </p:nvSpPr>
        <p:spPr>
          <a:xfrm>
            <a:off x="-21432" y="1277051"/>
            <a:ext cx="4572002" cy="285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39BFD0-32E2-4545-B429-57918B7EA16A}"/>
              </a:ext>
            </a:extLst>
          </p:cNvPr>
          <p:cNvSpPr/>
          <p:nvPr/>
        </p:nvSpPr>
        <p:spPr>
          <a:xfrm>
            <a:off x="4593429" y="1277051"/>
            <a:ext cx="4572002" cy="285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34ECE7-D297-6A43-B4D7-C74120443868}"/>
              </a:ext>
            </a:extLst>
          </p:cNvPr>
          <p:cNvSpPr txBox="1"/>
          <p:nvPr/>
        </p:nvSpPr>
        <p:spPr>
          <a:xfrm>
            <a:off x="207569" y="454881"/>
            <a:ext cx="8771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267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DEBO COMPLETAR [INSERT NAME OF ALTERNATIVE INCOME FORM] DE [INSERT DISTRICT NAME]?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4ABE3D-4088-F94A-894B-133F1F3D40E4}"/>
              </a:ext>
            </a:extLst>
          </p:cNvPr>
          <p:cNvSpPr txBox="1"/>
          <p:nvPr/>
        </p:nvSpPr>
        <p:spPr>
          <a:xfrm>
            <a:off x="78209" y="4350344"/>
            <a:ext cx="2228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FORM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DCD97-35E8-9040-B477-289DADE973E8}"/>
              </a:ext>
            </a:extLst>
          </p:cNvPr>
          <p:cNvSpPr txBox="1"/>
          <p:nvPr/>
        </p:nvSpPr>
        <p:spPr>
          <a:xfrm>
            <a:off x="7099508" y="4350344"/>
            <a:ext cx="2044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54759C5-06AB-694B-A5FC-8B3278A7F094}"/>
              </a:ext>
            </a:extLst>
          </p:cNvPr>
          <p:cNvGrpSpPr/>
          <p:nvPr/>
        </p:nvGrpSpPr>
        <p:grpSpPr>
          <a:xfrm>
            <a:off x="5199795" y="1887944"/>
            <a:ext cx="1753017" cy="824853"/>
            <a:chOff x="234655" y="3105092"/>
            <a:chExt cx="1753017" cy="8248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BFE03AA-D058-2B43-8000-5C9EC1A7686A}"/>
                </a:ext>
              </a:extLst>
            </p:cNvPr>
            <p:cNvSpPr txBox="1"/>
            <p:nvPr/>
          </p:nvSpPr>
          <p:spPr>
            <a:xfrm>
              <a:off x="234655" y="3534709"/>
              <a:ext cx="1753017" cy="395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BENEFICIOS </a:t>
              </a:r>
            </a:p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COMIDA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118AFAA-DA32-8E41-96F7-83046AD6D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9081" y="3105092"/>
              <a:ext cx="482518" cy="482518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A6A0EE3-581F-A142-AC39-8A58D7057AA4}"/>
              </a:ext>
            </a:extLst>
          </p:cNvPr>
          <p:cNvGrpSpPr/>
          <p:nvPr/>
        </p:nvGrpSpPr>
        <p:grpSpPr>
          <a:xfrm>
            <a:off x="2243565" y="1827743"/>
            <a:ext cx="1929629" cy="1005917"/>
            <a:chOff x="3338848" y="1416100"/>
            <a:chExt cx="1929629" cy="100591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B0700E-9804-CB4F-943C-EBA8DECD3ACB}"/>
                </a:ext>
              </a:extLst>
            </p:cNvPr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COMIDAS ESCOLARES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00F127-0AA3-DD41-A6EF-EBEFB3E01C35}"/>
                </a:ext>
              </a:extLst>
            </p:cNvPr>
            <p:cNvSpPr txBox="1"/>
            <p:nvPr/>
          </p:nvSpPr>
          <p:spPr>
            <a:xfrm>
              <a:off x="3338848" y="2064740"/>
              <a:ext cx="1929629" cy="357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Ayuda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al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programa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comidas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escolares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nuestro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distrito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4F4EEE-A8A4-2E45-94E2-97CC2E498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9578" y="1416100"/>
              <a:ext cx="482518" cy="482518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C6A234-04BF-514C-A456-7707CF4DF2C3}"/>
              </a:ext>
            </a:extLst>
          </p:cNvPr>
          <p:cNvGrpSpPr/>
          <p:nvPr/>
        </p:nvGrpSpPr>
        <p:grpSpPr>
          <a:xfrm>
            <a:off x="947593" y="2994008"/>
            <a:ext cx="2388538" cy="1141127"/>
            <a:chOff x="5665422" y="1427725"/>
            <a:chExt cx="2388538" cy="114112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C115917-6BCA-1041-9D33-D38CB7961431}"/>
                </a:ext>
              </a:extLst>
            </p:cNvPr>
            <p:cNvSpPr txBox="1"/>
            <p:nvPr/>
          </p:nvSpPr>
          <p:spPr>
            <a:xfrm>
              <a:off x="5665422" y="1862888"/>
              <a:ext cx="2388538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FINANCIACIÓN PARA TECNOLOGÍA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F2A602-DF4C-5C4C-A267-600C82F73320}"/>
                </a:ext>
              </a:extLst>
            </p:cNvPr>
            <p:cNvSpPr txBox="1"/>
            <p:nvPr/>
          </p:nvSpPr>
          <p:spPr>
            <a:xfrm>
              <a:off x="5686849" y="2079103"/>
              <a:ext cx="2275851" cy="489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Financiación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para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acceso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</a:p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 y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computadoras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endPara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87D467-320E-6E42-91C7-086F8F643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7283" y="1427725"/>
              <a:ext cx="482518" cy="482518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1901FA-706B-1048-9E16-2AAE85D498E5}"/>
              </a:ext>
            </a:extLst>
          </p:cNvPr>
          <p:cNvGrpSpPr/>
          <p:nvPr/>
        </p:nvGrpSpPr>
        <p:grpSpPr>
          <a:xfrm>
            <a:off x="6867149" y="1936308"/>
            <a:ext cx="1753017" cy="638179"/>
            <a:chOff x="1530384" y="2697225"/>
            <a:chExt cx="1753017" cy="63817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08D384-5A9C-8045-BF5C-4AA99EE9011F}"/>
                </a:ext>
              </a:extLst>
            </p:cNvPr>
            <p:cNvSpPr txBox="1"/>
            <p:nvPr/>
          </p:nvSpPr>
          <p:spPr>
            <a:xfrm>
              <a:off x="1530384" y="3091619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DEPORTES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D8164DA-8E43-3644-BF3B-21E268E55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71506" y="2697225"/>
              <a:ext cx="482518" cy="48251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60F5D8-768B-974D-967A-B2C53F9FF0F1}"/>
              </a:ext>
            </a:extLst>
          </p:cNvPr>
          <p:cNvGrpSpPr/>
          <p:nvPr/>
        </p:nvGrpSpPr>
        <p:grpSpPr>
          <a:xfrm>
            <a:off x="5107771" y="2990963"/>
            <a:ext cx="1975417" cy="809839"/>
            <a:chOff x="3584290" y="2690489"/>
            <a:chExt cx="1975417" cy="80983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E510A9E-4CE1-844A-B8A9-8879FE5078B8}"/>
                </a:ext>
              </a:extLst>
            </p:cNvPr>
            <p:cNvSpPr txBox="1"/>
            <p:nvPr/>
          </p:nvSpPr>
          <p:spPr>
            <a:xfrm>
              <a:off x="3584290" y="3105092"/>
              <a:ext cx="1975417" cy="395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EXÁMENES SAT, </a:t>
              </a:r>
            </a:p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ACT, Y AP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5035495-DDB7-9D44-9C17-A180AD37D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7820" y="2690489"/>
              <a:ext cx="482518" cy="48251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2CDF23-74AE-564E-B072-059FA6FE0E13}"/>
              </a:ext>
            </a:extLst>
          </p:cNvPr>
          <p:cNvGrpSpPr/>
          <p:nvPr/>
        </p:nvGrpSpPr>
        <p:grpSpPr>
          <a:xfrm>
            <a:off x="6767244" y="2986143"/>
            <a:ext cx="1975417" cy="770310"/>
            <a:chOff x="7477942" y="2846096"/>
            <a:chExt cx="1975417" cy="77031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67C472-3D43-D449-9CF8-86E3A3C32C6C}"/>
                </a:ext>
              </a:extLst>
            </p:cNvPr>
            <p:cNvSpPr txBox="1"/>
            <p:nvPr/>
          </p:nvSpPr>
          <p:spPr>
            <a:xfrm>
              <a:off x="7477942" y="3221170"/>
              <a:ext cx="1975417" cy="395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SOLICITUDES UNIVERSITARIAS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856A125-B9C6-2845-ADB2-3E048B237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19710" y="2846096"/>
              <a:ext cx="482518" cy="482518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EB00EDC-FC71-DD48-BE27-376A72CCE3FB}"/>
              </a:ext>
            </a:extLst>
          </p:cNvPr>
          <p:cNvSpPr txBox="1"/>
          <p:nvPr/>
        </p:nvSpPr>
        <p:spPr>
          <a:xfrm>
            <a:off x="3549754" y="4350344"/>
            <a:ext cx="2044492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LOGO</a:t>
            </a:r>
            <a:endParaRPr lang="en-US" sz="861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6EDC04-4F7D-5D4C-8D19-D1525EF20628}"/>
              </a:ext>
            </a:extLst>
          </p:cNvPr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36480B-2265-D641-A1DF-4802DB5DB0B8}"/>
              </a:ext>
            </a:extLst>
          </p:cNvPr>
          <p:cNvSpPr/>
          <p:nvPr/>
        </p:nvSpPr>
        <p:spPr>
          <a:xfrm>
            <a:off x="0" y="214313"/>
            <a:ext cx="5486400" cy="145846"/>
          </a:xfrm>
          <a:prstGeom prst="rect">
            <a:avLst/>
          </a:prstGeom>
          <a:solidFill>
            <a:srgbClr val="63C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89AA0C-377B-E74F-A8AE-9263775CFD7B}"/>
              </a:ext>
            </a:extLst>
          </p:cNvPr>
          <p:cNvSpPr/>
          <p:nvPr/>
        </p:nvSpPr>
        <p:spPr>
          <a:xfrm>
            <a:off x="0" y="98837"/>
            <a:ext cx="5486400" cy="112844"/>
          </a:xfrm>
          <a:prstGeom prst="rect">
            <a:avLst/>
          </a:prstGeom>
          <a:solidFill>
            <a:srgbClr val="64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18C5E28-DA88-0D4B-A6DB-DF28E085A7EE}"/>
              </a:ext>
            </a:extLst>
          </p:cNvPr>
          <p:cNvSpPr/>
          <p:nvPr/>
        </p:nvSpPr>
        <p:spPr>
          <a:xfrm>
            <a:off x="6400800" y="214279"/>
            <a:ext cx="2743200" cy="145846"/>
          </a:xfrm>
          <a:prstGeom prst="rect">
            <a:avLst/>
          </a:prstGeom>
          <a:solidFill>
            <a:srgbClr val="EE6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100539-4623-7740-88DC-21A0A2D9832E}"/>
              </a:ext>
            </a:extLst>
          </p:cNvPr>
          <p:cNvSpPr/>
          <p:nvPr/>
        </p:nvSpPr>
        <p:spPr>
          <a:xfrm>
            <a:off x="6400799" y="98837"/>
            <a:ext cx="2743200" cy="115906"/>
          </a:xfrm>
          <a:prstGeom prst="rect">
            <a:avLst/>
          </a:prstGeom>
          <a:solidFill>
            <a:srgbClr val="F26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BCDC0C-09EF-2A4A-8028-594ABBE04001}"/>
              </a:ext>
            </a:extLst>
          </p:cNvPr>
          <p:cNvSpPr txBox="1"/>
          <p:nvPr/>
        </p:nvSpPr>
        <p:spPr>
          <a:xfrm>
            <a:off x="4571998" y="1342783"/>
            <a:ext cx="4572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podría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58AC46-4ABE-EE45-968F-F546224DF92A}"/>
              </a:ext>
            </a:extLst>
          </p:cNvPr>
          <p:cNvSpPr txBox="1"/>
          <p:nvPr/>
        </p:nvSpPr>
        <p:spPr>
          <a:xfrm>
            <a:off x="-2" y="1342490"/>
            <a:ext cx="457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recibe</a:t>
            </a:r>
            <a:r>
              <a:rPr lang="en-US" sz="1200" b="1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852D131-C57F-BB47-A2B0-7FC4CFBCE370}"/>
              </a:ext>
            </a:extLst>
          </p:cNvPr>
          <p:cNvGrpSpPr/>
          <p:nvPr/>
        </p:nvGrpSpPr>
        <p:grpSpPr>
          <a:xfrm>
            <a:off x="170755" y="2252577"/>
            <a:ext cx="1929629" cy="708367"/>
            <a:chOff x="3338848" y="1846122"/>
            <a:chExt cx="1929629" cy="70836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D41137-0802-764E-B6F1-1C3BE6C4B330}"/>
                </a:ext>
              </a:extLst>
            </p:cNvPr>
            <p:cNvSpPr txBox="1"/>
            <p:nvPr/>
          </p:nvSpPr>
          <p:spPr>
            <a:xfrm>
              <a:off x="3427155" y="1846122"/>
              <a:ext cx="1753017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84" b="1" dirty="0">
                  <a:solidFill>
                    <a:srgbClr val="E25F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FINANCIACIÓN ESCOLAR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676D5F3-96C4-CD4A-9F47-E60B855E5BC3}"/>
                </a:ext>
              </a:extLst>
            </p:cNvPr>
            <p:cNvSpPr txBox="1"/>
            <p:nvPr/>
          </p:nvSpPr>
          <p:spPr>
            <a:xfrm>
              <a:off x="3338848" y="2064740"/>
              <a:ext cx="1929629" cy="489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Más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financiación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escolar para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darles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todos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los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estudiantes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educación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61" dirty="0" err="1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posible</a:t>
              </a:r>
              <a:r>
                <a:rPr lang="en-US" sz="861" dirty="0">
                  <a:solidFill>
                    <a:srgbClr val="625C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585915F-A514-AF45-839E-CD74922C69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371" y="181779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2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172</Words>
  <Application>Microsoft Macintosh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Stapleton, Stephanie</dc:creator>
  <cp:lastModifiedBy>Ellis, Angelica</cp:lastModifiedBy>
  <cp:revision>19</cp:revision>
  <dcterms:created xsi:type="dcterms:W3CDTF">2021-06-08T15:11:55Z</dcterms:created>
  <dcterms:modified xsi:type="dcterms:W3CDTF">2021-06-10T20:18:56Z</dcterms:modified>
</cp:coreProperties>
</file>