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firstSlideNum="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7" roundtripDataSignature="AMtx7miW+RLVecJxfNxdOlv4rEoJEJeBF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4384D5B-2E72-4610-88C1-F23490597199}">
  <a:tblStyle styleId="{44384D5B-2E72-4610-88C1-F23490597199}" styleName="Table_0">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schemas.openxmlformats.org/officeDocument/2006/relationships/slide" Target="slides/slide37.xml"/><Relationship Id="rId41" Type="http://schemas.openxmlformats.org/officeDocument/2006/relationships/slide" Target="slides/slide36.xml"/><Relationship Id="rId22" Type="http://schemas.openxmlformats.org/officeDocument/2006/relationships/slide" Target="slides/slide17.xml"/><Relationship Id="rId44" Type="http://schemas.openxmlformats.org/officeDocument/2006/relationships/slide" Target="slides/slide39.xml"/><Relationship Id="rId21" Type="http://schemas.openxmlformats.org/officeDocument/2006/relationships/slide" Target="slides/slide16.xml"/><Relationship Id="rId43" Type="http://schemas.openxmlformats.org/officeDocument/2006/relationships/slide" Target="slides/slide38.xml"/><Relationship Id="rId24" Type="http://schemas.openxmlformats.org/officeDocument/2006/relationships/slide" Target="slides/slide19.xml"/><Relationship Id="rId46" Type="http://schemas.openxmlformats.org/officeDocument/2006/relationships/slide" Target="slides/slide41.xml"/><Relationship Id="rId23" Type="http://schemas.openxmlformats.org/officeDocument/2006/relationships/slide" Target="slides/slide18.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47" Type="http://customschemas.google.com/relationships/presentationmetadata" Target="metadata"/><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mailto:DHHS.SEBT@nebraska.gov"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mailto:DHHS.SEBT@nebraska.gov"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9" name="Google Shape;189;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1E1F21"/>
              </a:buClr>
              <a:buSzPts val="1200"/>
              <a:buFont typeface="Arial"/>
              <a:buNone/>
            </a:pPr>
            <a:r>
              <a:rPr b="1" lang="en-US">
                <a:solidFill>
                  <a:srgbClr val="1E1F21"/>
                </a:solidFill>
                <a:latin typeface="Arial"/>
                <a:ea typeface="Arial"/>
                <a:cs typeface="Arial"/>
                <a:sym typeface="Arial"/>
              </a:rPr>
              <a:t>Kayte</a:t>
            </a:r>
            <a:endParaRPr b="1">
              <a:solidFill>
                <a:srgbClr val="1E1F21"/>
              </a:solidFill>
              <a:latin typeface="Arial"/>
              <a:ea typeface="Arial"/>
              <a:cs typeface="Arial"/>
              <a:sym typeface="Arial"/>
            </a:endParaRPr>
          </a:p>
          <a:p>
            <a:pPr indent="0" lvl="0" marL="0" rtl="0" algn="l">
              <a:lnSpc>
                <a:spcPct val="100000"/>
              </a:lnSpc>
              <a:spcBef>
                <a:spcPts val="0"/>
              </a:spcBef>
              <a:spcAft>
                <a:spcPts val="0"/>
              </a:spcAft>
              <a:buSzPts val="1400"/>
              <a:buNone/>
            </a:pPr>
            <a:r>
              <a:t/>
            </a:r>
            <a:endParaRPr/>
          </a:p>
        </p:txBody>
      </p:sp>
      <p:sp>
        <p:nvSpPr>
          <p:cNvPr id="190" name="Google Shape;190;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34d03dc6106_0_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Elyse</a:t>
            </a:r>
            <a:endParaRPr/>
          </a:p>
          <a:p>
            <a:pPr indent="0" lvl="0" marL="0" rtl="0" algn="l">
              <a:lnSpc>
                <a:spcPct val="100000"/>
              </a:lnSpc>
              <a:spcBef>
                <a:spcPts val="0"/>
              </a:spcBef>
              <a:spcAft>
                <a:spcPts val="0"/>
              </a:spcAft>
              <a:buSzPts val="1400"/>
              <a:buNone/>
            </a:pPr>
            <a:r>
              <a:rPr lang="en-US"/>
              <a:t>Mention it’s not ready until Friday </a:t>
            </a:r>
            <a:endParaRPr/>
          </a:p>
        </p:txBody>
      </p:sp>
      <p:sp>
        <p:nvSpPr>
          <p:cNvPr id="265" name="Google Shape;265;g34d03dc6106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34dcd6fbf90_0_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Elyse</a:t>
            </a:r>
            <a:endParaRPr/>
          </a:p>
        </p:txBody>
      </p:sp>
      <p:sp>
        <p:nvSpPr>
          <p:cNvPr id="274" name="Google Shape;274;g34dcd6fbf90_0_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34d03dc6106_0_20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Elyse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So if you know your school or district used Alternative Income Applications to streamline certify (automatically enroll) kids last summer, they’ll be expecting to get the benefit again automatically - critical to get this message to those families.</a:t>
            </a:r>
            <a:endParaRPr/>
          </a:p>
        </p:txBody>
      </p:sp>
      <p:sp>
        <p:nvSpPr>
          <p:cNvPr id="281" name="Google Shape;281;g34d03dc6106_0_2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34d03dc6106_0_4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8" name="Google Shape;288;g34d03dc6106_0_4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Chloe</a:t>
            </a:r>
            <a:endParaRPr/>
          </a:p>
          <a:p>
            <a:pPr indent="0" lvl="0" marL="0" rtl="0" algn="l">
              <a:lnSpc>
                <a:spcPct val="100000"/>
              </a:lnSpc>
              <a:spcBef>
                <a:spcPts val="0"/>
              </a:spcBef>
              <a:spcAft>
                <a:spcPts val="0"/>
              </a:spcAft>
              <a:buSzPts val="1400"/>
              <a:buNone/>
            </a:pPr>
            <a:r>
              <a:rPr lang="en-US"/>
              <a:t>What does this mean for you?</a:t>
            </a:r>
            <a:endParaRPr/>
          </a:p>
        </p:txBody>
      </p:sp>
      <p:sp>
        <p:nvSpPr>
          <p:cNvPr id="289" name="Google Shape;289;g34d03dc6106_0_4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34d03dc6106_0_4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Chloe</a:t>
            </a:r>
            <a:endParaRPr/>
          </a:p>
        </p:txBody>
      </p:sp>
      <p:sp>
        <p:nvSpPr>
          <p:cNvPr id="297" name="Google Shape;297;g34d03dc6106_0_4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34d03dc6106_0_4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Chloe</a:t>
            </a:r>
            <a:endParaRPr/>
          </a:p>
        </p:txBody>
      </p:sp>
      <p:sp>
        <p:nvSpPr>
          <p:cNvPr id="304" name="Google Shape;304;g34d03dc6106_0_4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34d03dc6106_0_41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Elyse</a:t>
            </a:r>
            <a:endParaRPr/>
          </a:p>
          <a:p>
            <a:pPr indent="0" lvl="0" marL="0" rtl="0" algn="l">
              <a:spcBef>
                <a:spcPts val="0"/>
              </a:spcBef>
              <a:spcAft>
                <a:spcPts val="0"/>
              </a:spcAft>
              <a:buNone/>
            </a:pPr>
            <a:r>
              <a:rPr lang="en-US"/>
              <a:t>NE-specific: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US"/>
              <a:t>First issuance of benefits planned for ~ (April 23) - DHHS hopes to get “Notice of Summer EBT Eligibility” (has DHHS and NDE logo; includes issuance date, which children and amount)  out a week before the cards going out.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Mailing address issues, didn’t get card - have they moved.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If need to have card re-sent (mailing address issues, etc.), suggestion is to email. Please include the parent’s first and last name, address, phone number, email address, children’s first and last names and birthdates, school, school district, and summary of the issue. Send the request to NDE.SEBT@nebraska.gov or </a:t>
            </a:r>
            <a:r>
              <a:rPr lang="en-US" u="sng">
                <a:solidFill>
                  <a:schemeClr val="hlink"/>
                </a:solidFill>
                <a:hlinkClick r:id="rId2"/>
              </a:rPr>
              <a:t>DHHS.SEBT@nebraska.gov</a:t>
            </a:r>
            <a:r>
              <a:rPr lang="en-US"/>
              <a:t>.</a:t>
            </a:r>
            <a:endParaRPr/>
          </a:p>
          <a:p>
            <a:pPr indent="0" lvl="0" marL="0" rtl="0" algn="l">
              <a:spcBef>
                <a:spcPts val="0"/>
              </a:spcBef>
              <a:spcAft>
                <a:spcPts val="0"/>
              </a:spcAft>
              <a:buNone/>
            </a:pPr>
            <a:r>
              <a:t/>
            </a:r>
            <a:endParaRPr/>
          </a:p>
          <a:p>
            <a:pPr indent="-349250" lvl="0" marL="457200" rtl="0" algn="l">
              <a:lnSpc>
                <a:spcPct val="115000"/>
              </a:lnSpc>
              <a:spcBef>
                <a:spcPts val="1000"/>
              </a:spcBef>
              <a:spcAft>
                <a:spcPts val="0"/>
              </a:spcAft>
              <a:buClr>
                <a:srgbClr val="414141"/>
              </a:buClr>
              <a:buSzPts val="1900"/>
              <a:buChar char="●"/>
            </a:pPr>
            <a:r>
              <a:rPr lang="en-US" sz="1900">
                <a:solidFill>
                  <a:srgbClr val="414141"/>
                </a:solidFill>
                <a:latin typeface="Arial"/>
                <a:ea typeface="Arial"/>
                <a:cs typeface="Arial"/>
                <a:sym typeface="Arial"/>
              </a:rPr>
              <a:t>How and when will we get our Summer EBT benefits?</a:t>
            </a:r>
            <a:endParaRPr sz="1900">
              <a:solidFill>
                <a:srgbClr val="414141"/>
              </a:solidFill>
              <a:latin typeface="Arial"/>
              <a:ea typeface="Arial"/>
              <a:cs typeface="Arial"/>
              <a:sym typeface="Arial"/>
            </a:endParaRPr>
          </a:p>
          <a:p>
            <a:pPr indent="-349250" lvl="0" marL="457200" rtl="0" algn="l">
              <a:lnSpc>
                <a:spcPct val="115000"/>
              </a:lnSpc>
              <a:spcBef>
                <a:spcPts val="1000"/>
              </a:spcBef>
              <a:spcAft>
                <a:spcPts val="0"/>
              </a:spcAft>
              <a:buClr>
                <a:srgbClr val="414141"/>
              </a:buClr>
              <a:buSzPts val="1900"/>
              <a:buChar char="●"/>
            </a:pPr>
            <a:r>
              <a:rPr lang="en-US" sz="1900">
                <a:solidFill>
                  <a:srgbClr val="414141"/>
                </a:solidFill>
                <a:latin typeface="Arial"/>
                <a:ea typeface="Arial"/>
                <a:cs typeface="Arial"/>
                <a:sym typeface="Arial"/>
              </a:rPr>
              <a:t>I’m having trouble activating my card – what should I do?</a:t>
            </a:r>
            <a:endParaRPr sz="1900">
              <a:solidFill>
                <a:srgbClr val="414141"/>
              </a:solidFill>
              <a:latin typeface="Arial"/>
              <a:ea typeface="Arial"/>
              <a:cs typeface="Arial"/>
              <a:sym typeface="Arial"/>
            </a:endParaRPr>
          </a:p>
          <a:p>
            <a:pPr indent="0" lvl="0" marL="0" rtl="0" algn="l">
              <a:spcBef>
                <a:spcPts val="200"/>
              </a:spcBef>
              <a:spcAft>
                <a:spcPts val="0"/>
              </a:spcAft>
              <a:buNone/>
            </a:pPr>
            <a:r>
              <a:rPr lang="en-US"/>
              <a:t>If activating card with oldest child’s birthday doesn’t work, try next oldest child’s birthday.  (when issuing by household, expect this to come up)</a:t>
            </a:r>
            <a:endParaRPr sz="1900">
              <a:solidFill>
                <a:srgbClr val="414141"/>
              </a:solidFill>
              <a:latin typeface="Arial"/>
              <a:ea typeface="Arial"/>
              <a:cs typeface="Arial"/>
              <a:sym typeface="Arial"/>
            </a:endParaRPr>
          </a:p>
          <a:p>
            <a:pPr indent="-349250" lvl="0" marL="457200" rtl="0" algn="l">
              <a:lnSpc>
                <a:spcPct val="115000"/>
              </a:lnSpc>
              <a:spcBef>
                <a:spcPts val="1000"/>
              </a:spcBef>
              <a:spcAft>
                <a:spcPts val="0"/>
              </a:spcAft>
              <a:buClr>
                <a:srgbClr val="414141"/>
              </a:buClr>
              <a:buSzPts val="1900"/>
              <a:buChar char="●"/>
            </a:pPr>
            <a:r>
              <a:rPr lang="en-US" sz="1900">
                <a:solidFill>
                  <a:srgbClr val="414141"/>
                </a:solidFill>
                <a:latin typeface="Arial"/>
                <a:ea typeface="Arial"/>
                <a:cs typeface="Arial"/>
                <a:sym typeface="Arial"/>
              </a:rPr>
              <a:t>Why did I get Summer EBT for one of my children but not all of my children?</a:t>
            </a:r>
            <a:endParaRPr sz="1900">
              <a:solidFill>
                <a:srgbClr val="414141"/>
              </a:solidFill>
              <a:latin typeface="Arial"/>
              <a:ea typeface="Arial"/>
              <a:cs typeface="Arial"/>
              <a:sym typeface="Arial"/>
            </a:endParaRPr>
          </a:p>
          <a:p>
            <a:pPr indent="0" lvl="0" marL="0" rtl="0" algn="l">
              <a:spcBef>
                <a:spcPts val="200"/>
              </a:spcBef>
              <a:spcAft>
                <a:spcPts val="0"/>
              </a:spcAft>
              <a:buNone/>
            </a:pPr>
            <a:r>
              <a:rPr lang="en-US"/>
              <a:t>Why did I get SEBT for one of my children but not all (lots of answers to this question) - some might be school aged but not all. One might by in non-CEP school and you filled out a F/R form for them, but the other is at a CEP school and you’d need to apply (Direct them to complete the SEBT Eligibility Checker for each of their children)</a:t>
            </a:r>
            <a:endParaRPr/>
          </a:p>
          <a:p>
            <a:pPr indent="-349250" lvl="0" marL="457200" rtl="0" algn="l">
              <a:lnSpc>
                <a:spcPct val="115000"/>
              </a:lnSpc>
              <a:spcBef>
                <a:spcPts val="1000"/>
              </a:spcBef>
              <a:spcAft>
                <a:spcPts val="0"/>
              </a:spcAft>
              <a:buClr>
                <a:srgbClr val="414141"/>
              </a:buClr>
              <a:buSzPts val="1900"/>
              <a:buChar char="●"/>
            </a:pPr>
            <a:r>
              <a:rPr lang="en-US" sz="1900">
                <a:solidFill>
                  <a:srgbClr val="414141"/>
                </a:solidFill>
                <a:latin typeface="Arial"/>
                <a:ea typeface="Arial"/>
                <a:cs typeface="Arial"/>
                <a:sym typeface="Arial"/>
              </a:rPr>
              <a:t>I think I should have gotten Summer EBT for my children automatically but didn’t - what should I do?</a:t>
            </a:r>
            <a:endParaRPr sz="1900">
              <a:solidFill>
                <a:srgbClr val="414141"/>
              </a:solidFill>
              <a:latin typeface="Arial"/>
              <a:ea typeface="Arial"/>
              <a:cs typeface="Arial"/>
              <a:sym typeface="Arial"/>
            </a:endParaRPr>
          </a:p>
          <a:p>
            <a:pPr indent="-349250" lvl="1" marL="914400" rtl="0" algn="l">
              <a:lnSpc>
                <a:spcPct val="115000"/>
              </a:lnSpc>
              <a:spcBef>
                <a:spcPts val="1000"/>
              </a:spcBef>
              <a:spcAft>
                <a:spcPts val="0"/>
              </a:spcAft>
              <a:buClr>
                <a:srgbClr val="414141"/>
              </a:buClr>
              <a:buSzPts val="1900"/>
              <a:buChar char="○"/>
            </a:pPr>
            <a:r>
              <a:rPr lang="en-US" sz="1900">
                <a:solidFill>
                  <a:srgbClr val="414141"/>
                </a:solidFill>
                <a:latin typeface="Arial"/>
                <a:ea typeface="Arial"/>
                <a:cs typeface="Arial"/>
                <a:sym typeface="Arial"/>
              </a:rPr>
              <a:t>But we received it automatically last year!</a:t>
            </a:r>
            <a:endParaRPr sz="1900">
              <a:solidFill>
                <a:srgbClr val="414141"/>
              </a:solidFill>
              <a:latin typeface="Arial"/>
              <a:ea typeface="Arial"/>
              <a:cs typeface="Arial"/>
              <a:sym typeface="Arial"/>
            </a:endParaRPr>
          </a:p>
          <a:p>
            <a:pPr indent="-349250" lvl="0" marL="457200" rtl="0" algn="l">
              <a:lnSpc>
                <a:spcPct val="115000"/>
              </a:lnSpc>
              <a:spcBef>
                <a:spcPts val="1000"/>
              </a:spcBef>
              <a:spcAft>
                <a:spcPts val="0"/>
              </a:spcAft>
              <a:buClr>
                <a:srgbClr val="414141"/>
              </a:buClr>
              <a:buSzPts val="1900"/>
              <a:buChar char="●"/>
            </a:pPr>
            <a:r>
              <a:rPr lang="en-US" sz="1900">
                <a:solidFill>
                  <a:srgbClr val="414141"/>
                </a:solidFill>
                <a:latin typeface="Arial"/>
                <a:ea typeface="Arial"/>
                <a:cs typeface="Arial"/>
                <a:sym typeface="Arial"/>
              </a:rPr>
              <a:t>What should I do with my Summer EBT card after I use it?</a:t>
            </a:r>
            <a:endParaRPr sz="1900">
              <a:solidFill>
                <a:srgbClr val="414141"/>
              </a:solidFill>
              <a:latin typeface="Arial"/>
              <a:ea typeface="Arial"/>
              <a:cs typeface="Arial"/>
              <a:sym typeface="Arial"/>
            </a:endParaRPr>
          </a:p>
          <a:p>
            <a:pPr indent="-349250" lvl="0" marL="457200" rtl="0" algn="l">
              <a:lnSpc>
                <a:spcPct val="115000"/>
              </a:lnSpc>
              <a:spcBef>
                <a:spcPts val="1000"/>
              </a:spcBef>
              <a:spcAft>
                <a:spcPts val="0"/>
              </a:spcAft>
              <a:buClr>
                <a:srgbClr val="414141"/>
              </a:buClr>
              <a:buSzPts val="1900"/>
              <a:buChar char="●"/>
            </a:pPr>
            <a:r>
              <a:rPr lang="en-US" sz="1900">
                <a:solidFill>
                  <a:srgbClr val="414141"/>
                </a:solidFill>
                <a:latin typeface="Arial"/>
                <a:ea typeface="Arial"/>
                <a:cs typeface="Arial"/>
                <a:sym typeface="Arial"/>
              </a:rPr>
              <a:t>Why did we only get Summer EBT benefits for one month? </a:t>
            </a:r>
            <a:endParaRPr sz="1900">
              <a:solidFill>
                <a:srgbClr val="414141"/>
              </a:solidFill>
              <a:latin typeface="Arial"/>
              <a:ea typeface="Arial"/>
              <a:cs typeface="Arial"/>
              <a:sym typeface="Arial"/>
            </a:endParaRPr>
          </a:p>
          <a:p>
            <a:pPr indent="-349250" lvl="0" marL="457200" rtl="0" algn="l">
              <a:lnSpc>
                <a:spcPct val="115000"/>
              </a:lnSpc>
              <a:spcBef>
                <a:spcPts val="1000"/>
              </a:spcBef>
              <a:spcAft>
                <a:spcPts val="0"/>
              </a:spcAft>
              <a:buClr>
                <a:srgbClr val="414141"/>
              </a:buClr>
              <a:buSzPts val="1900"/>
              <a:buFont typeface="Arial"/>
              <a:buChar char="●"/>
            </a:pPr>
            <a:r>
              <a:rPr lang="en-US" sz="1900">
                <a:solidFill>
                  <a:srgbClr val="414141"/>
                </a:solidFill>
                <a:latin typeface="Arial"/>
                <a:ea typeface="Arial"/>
                <a:cs typeface="Arial"/>
                <a:sym typeface="Arial"/>
              </a:rPr>
              <a:t>What’s the best way for me to update my address?</a:t>
            </a:r>
            <a:endParaRPr sz="1900">
              <a:solidFill>
                <a:srgbClr val="414141"/>
              </a:solidFill>
              <a:latin typeface="Arial"/>
              <a:ea typeface="Arial"/>
              <a:cs typeface="Arial"/>
              <a:sym typeface="Arial"/>
            </a:endParaRPr>
          </a:p>
          <a:p>
            <a:pPr indent="0" lvl="0" marL="0" rtl="0" algn="l">
              <a:lnSpc>
                <a:spcPct val="115000"/>
              </a:lnSpc>
              <a:spcBef>
                <a:spcPts val="1000"/>
              </a:spcBef>
              <a:spcAft>
                <a:spcPts val="0"/>
              </a:spcAft>
              <a:buNone/>
            </a:pPr>
            <a:r>
              <a:rPr lang="en-US" sz="1900">
                <a:solidFill>
                  <a:srgbClr val="414141"/>
                </a:solidFill>
                <a:latin typeface="Arial"/>
                <a:ea typeface="Arial"/>
                <a:cs typeface="Arial"/>
                <a:sym typeface="Arial"/>
              </a:rPr>
              <a:t>INTERNAL ONLY:</a:t>
            </a:r>
            <a:endParaRPr sz="1900">
              <a:solidFill>
                <a:srgbClr val="414141"/>
              </a:solidFill>
              <a:latin typeface="Arial"/>
              <a:ea typeface="Arial"/>
              <a:cs typeface="Arial"/>
              <a:sym typeface="Arial"/>
            </a:endParaRPr>
          </a:p>
          <a:p>
            <a:pPr indent="-349250" lvl="0" marL="457200" rtl="0" algn="l">
              <a:lnSpc>
                <a:spcPct val="115000"/>
              </a:lnSpc>
              <a:spcBef>
                <a:spcPts val="1000"/>
              </a:spcBef>
              <a:spcAft>
                <a:spcPts val="0"/>
              </a:spcAft>
              <a:buClr>
                <a:srgbClr val="414141"/>
              </a:buClr>
              <a:buSzPts val="1900"/>
              <a:buFont typeface="Arial"/>
              <a:buChar char="●"/>
            </a:pPr>
            <a:r>
              <a:rPr lang="en-US" sz="1900">
                <a:solidFill>
                  <a:srgbClr val="414141"/>
                </a:solidFill>
                <a:latin typeface="Arial"/>
                <a:ea typeface="Arial"/>
                <a:cs typeface="Arial"/>
                <a:sym typeface="Arial"/>
              </a:rPr>
              <a:t>Is my 4yo eligible? it depends!</a:t>
            </a:r>
            <a:endParaRPr sz="1900">
              <a:solidFill>
                <a:srgbClr val="414141"/>
              </a:solidFill>
              <a:latin typeface="Arial"/>
              <a:ea typeface="Arial"/>
              <a:cs typeface="Arial"/>
              <a:sym typeface="Arial"/>
            </a:endParaRPr>
          </a:p>
          <a:p>
            <a:pPr indent="-349250" lvl="0" marL="457200" rtl="0" algn="l">
              <a:lnSpc>
                <a:spcPct val="115000"/>
              </a:lnSpc>
              <a:spcBef>
                <a:spcPts val="0"/>
              </a:spcBef>
              <a:spcAft>
                <a:spcPts val="0"/>
              </a:spcAft>
              <a:buClr>
                <a:srgbClr val="414141"/>
              </a:buClr>
              <a:buSzPts val="1900"/>
              <a:buFont typeface="Arial"/>
              <a:buChar char="●"/>
            </a:pPr>
            <a:r>
              <a:rPr lang="en-US" sz="1900">
                <a:solidFill>
                  <a:srgbClr val="414141"/>
                </a:solidFill>
                <a:latin typeface="Arial"/>
                <a:ea typeface="Arial"/>
                <a:cs typeface="Arial"/>
                <a:sym typeface="Arial"/>
              </a:rPr>
              <a:t>My child gets free lunch at school - won’t they get Summer EBT automatically?</a:t>
            </a:r>
            <a:endParaRPr sz="1900">
              <a:solidFill>
                <a:srgbClr val="414141"/>
              </a:solidFill>
              <a:latin typeface="Arial"/>
              <a:ea typeface="Arial"/>
              <a:cs typeface="Arial"/>
              <a:sym typeface="Arial"/>
            </a:endParaRPr>
          </a:p>
        </p:txBody>
      </p:sp>
      <p:sp>
        <p:nvSpPr>
          <p:cNvPr id="311" name="Google Shape;311;g34d03dc6106_0_4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34e6292f5a3_0_2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Elyse</a:t>
            </a:r>
            <a:endParaRPr/>
          </a:p>
          <a:p>
            <a:pPr indent="0" lvl="0" marL="0" rtl="0" algn="l">
              <a:spcBef>
                <a:spcPts val="0"/>
              </a:spcBef>
              <a:spcAft>
                <a:spcPts val="0"/>
              </a:spcAft>
              <a:buNone/>
            </a:pPr>
            <a:r>
              <a:rPr lang="en-US"/>
              <a:t>NE-specific: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US"/>
              <a:t>First issuance of benefits planned for ~ (April 23) - DHHS hopes to get “Notice of Summer EBT Eligibility” (has DHHS and NDE logo; includes issuance date, which children and amount)  out a week before the cards going out.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Mailing address issues, didn’t get card - have they moved.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If need to have card re-sent (mailing address issues, etc.), suggestion is to email. Please include the parent’s first and last name, address, phone number, email address, children’s first and last names and birthdates, school, school district, and summary of the issue. Send the request to NDE.SEBT@nebraska.gov or </a:t>
            </a:r>
            <a:r>
              <a:rPr lang="en-US" u="sng">
                <a:solidFill>
                  <a:schemeClr val="hlink"/>
                </a:solidFill>
                <a:hlinkClick r:id="rId2"/>
              </a:rPr>
              <a:t>DHHS.SEBT@nebraska.gov</a:t>
            </a:r>
            <a:r>
              <a:rPr lang="en-US"/>
              <a:t>.</a:t>
            </a:r>
            <a:endParaRPr/>
          </a:p>
          <a:p>
            <a:pPr indent="0" lvl="0" marL="0" rtl="0" algn="l">
              <a:spcBef>
                <a:spcPts val="0"/>
              </a:spcBef>
              <a:spcAft>
                <a:spcPts val="0"/>
              </a:spcAft>
              <a:buNone/>
            </a:pPr>
            <a:r>
              <a:t/>
            </a:r>
            <a:endParaRPr/>
          </a:p>
          <a:p>
            <a:pPr indent="-349250" lvl="0" marL="457200" rtl="0" algn="l">
              <a:lnSpc>
                <a:spcPct val="115000"/>
              </a:lnSpc>
              <a:spcBef>
                <a:spcPts val="1000"/>
              </a:spcBef>
              <a:spcAft>
                <a:spcPts val="0"/>
              </a:spcAft>
              <a:buClr>
                <a:srgbClr val="414141"/>
              </a:buClr>
              <a:buSzPts val="1900"/>
              <a:buChar char="●"/>
            </a:pPr>
            <a:r>
              <a:rPr lang="en-US" sz="1900">
                <a:solidFill>
                  <a:srgbClr val="414141"/>
                </a:solidFill>
                <a:latin typeface="Arial"/>
                <a:ea typeface="Arial"/>
                <a:cs typeface="Arial"/>
                <a:sym typeface="Arial"/>
              </a:rPr>
              <a:t>How and when will we get our Summer EBT benefits?</a:t>
            </a:r>
            <a:endParaRPr sz="1900">
              <a:solidFill>
                <a:srgbClr val="414141"/>
              </a:solidFill>
              <a:latin typeface="Arial"/>
              <a:ea typeface="Arial"/>
              <a:cs typeface="Arial"/>
              <a:sym typeface="Arial"/>
            </a:endParaRPr>
          </a:p>
          <a:p>
            <a:pPr indent="-349250" lvl="0" marL="457200" rtl="0" algn="l">
              <a:lnSpc>
                <a:spcPct val="115000"/>
              </a:lnSpc>
              <a:spcBef>
                <a:spcPts val="1000"/>
              </a:spcBef>
              <a:spcAft>
                <a:spcPts val="0"/>
              </a:spcAft>
              <a:buClr>
                <a:srgbClr val="414141"/>
              </a:buClr>
              <a:buSzPts val="1900"/>
              <a:buChar char="●"/>
            </a:pPr>
            <a:r>
              <a:rPr lang="en-US" sz="1900">
                <a:solidFill>
                  <a:srgbClr val="414141"/>
                </a:solidFill>
                <a:latin typeface="Arial"/>
                <a:ea typeface="Arial"/>
                <a:cs typeface="Arial"/>
                <a:sym typeface="Arial"/>
              </a:rPr>
              <a:t>I’m having trouble activating my card – what should I do?</a:t>
            </a:r>
            <a:endParaRPr sz="1900">
              <a:solidFill>
                <a:srgbClr val="414141"/>
              </a:solidFill>
              <a:latin typeface="Arial"/>
              <a:ea typeface="Arial"/>
              <a:cs typeface="Arial"/>
              <a:sym typeface="Arial"/>
            </a:endParaRPr>
          </a:p>
          <a:p>
            <a:pPr indent="0" lvl="0" marL="0" rtl="0" algn="l">
              <a:spcBef>
                <a:spcPts val="200"/>
              </a:spcBef>
              <a:spcAft>
                <a:spcPts val="0"/>
              </a:spcAft>
              <a:buNone/>
            </a:pPr>
            <a:r>
              <a:rPr lang="en-US"/>
              <a:t>If activating card with oldest child’s birthday doesn’t work, try next oldest child’s birthday.  (when issuing by household, expect this to come up)</a:t>
            </a:r>
            <a:endParaRPr sz="1900">
              <a:solidFill>
                <a:srgbClr val="414141"/>
              </a:solidFill>
              <a:latin typeface="Arial"/>
              <a:ea typeface="Arial"/>
              <a:cs typeface="Arial"/>
              <a:sym typeface="Arial"/>
            </a:endParaRPr>
          </a:p>
          <a:p>
            <a:pPr indent="-349250" lvl="0" marL="457200" rtl="0" algn="l">
              <a:lnSpc>
                <a:spcPct val="115000"/>
              </a:lnSpc>
              <a:spcBef>
                <a:spcPts val="1000"/>
              </a:spcBef>
              <a:spcAft>
                <a:spcPts val="0"/>
              </a:spcAft>
              <a:buClr>
                <a:srgbClr val="414141"/>
              </a:buClr>
              <a:buSzPts val="1900"/>
              <a:buChar char="●"/>
            </a:pPr>
            <a:r>
              <a:rPr lang="en-US" sz="1900">
                <a:solidFill>
                  <a:srgbClr val="414141"/>
                </a:solidFill>
                <a:latin typeface="Arial"/>
                <a:ea typeface="Arial"/>
                <a:cs typeface="Arial"/>
                <a:sym typeface="Arial"/>
              </a:rPr>
              <a:t>Why did I get Summer EBT for one of my children but not all of my children?</a:t>
            </a:r>
            <a:endParaRPr sz="1900">
              <a:solidFill>
                <a:srgbClr val="414141"/>
              </a:solidFill>
              <a:latin typeface="Arial"/>
              <a:ea typeface="Arial"/>
              <a:cs typeface="Arial"/>
              <a:sym typeface="Arial"/>
            </a:endParaRPr>
          </a:p>
          <a:p>
            <a:pPr indent="0" lvl="0" marL="0" rtl="0" algn="l">
              <a:spcBef>
                <a:spcPts val="200"/>
              </a:spcBef>
              <a:spcAft>
                <a:spcPts val="0"/>
              </a:spcAft>
              <a:buNone/>
            </a:pPr>
            <a:r>
              <a:rPr lang="en-US"/>
              <a:t>Why did I get SEBT for one of my children but not all (lots of answers to this question) - some might be school aged but not all. One might by in non-CEP school and you filled out a F/R form for them, but the other is at a CEP school and you’d need to apply (Direct them to complete the SEBT Eligibility Checker for each of their children)</a:t>
            </a:r>
            <a:endParaRPr/>
          </a:p>
          <a:p>
            <a:pPr indent="-349250" lvl="0" marL="457200" rtl="0" algn="l">
              <a:lnSpc>
                <a:spcPct val="115000"/>
              </a:lnSpc>
              <a:spcBef>
                <a:spcPts val="1000"/>
              </a:spcBef>
              <a:spcAft>
                <a:spcPts val="0"/>
              </a:spcAft>
              <a:buClr>
                <a:srgbClr val="414141"/>
              </a:buClr>
              <a:buSzPts val="1900"/>
              <a:buChar char="●"/>
            </a:pPr>
            <a:r>
              <a:rPr lang="en-US" sz="1900">
                <a:solidFill>
                  <a:srgbClr val="414141"/>
                </a:solidFill>
                <a:latin typeface="Arial"/>
                <a:ea typeface="Arial"/>
                <a:cs typeface="Arial"/>
                <a:sym typeface="Arial"/>
              </a:rPr>
              <a:t>I think I should have gotten Summer EBT for my children automatically but didn’t - what should I do?</a:t>
            </a:r>
            <a:endParaRPr sz="1900">
              <a:solidFill>
                <a:srgbClr val="414141"/>
              </a:solidFill>
              <a:latin typeface="Arial"/>
              <a:ea typeface="Arial"/>
              <a:cs typeface="Arial"/>
              <a:sym typeface="Arial"/>
            </a:endParaRPr>
          </a:p>
          <a:p>
            <a:pPr indent="-349250" lvl="1" marL="914400" rtl="0" algn="l">
              <a:lnSpc>
                <a:spcPct val="115000"/>
              </a:lnSpc>
              <a:spcBef>
                <a:spcPts val="1000"/>
              </a:spcBef>
              <a:spcAft>
                <a:spcPts val="0"/>
              </a:spcAft>
              <a:buClr>
                <a:srgbClr val="414141"/>
              </a:buClr>
              <a:buSzPts val="1900"/>
              <a:buChar char="○"/>
            </a:pPr>
            <a:r>
              <a:rPr lang="en-US" sz="1900">
                <a:solidFill>
                  <a:srgbClr val="414141"/>
                </a:solidFill>
                <a:latin typeface="Arial"/>
                <a:ea typeface="Arial"/>
                <a:cs typeface="Arial"/>
                <a:sym typeface="Arial"/>
              </a:rPr>
              <a:t>But we received it automatically last year!</a:t>
            </a:r>
            <a:endParaRPr sz="1900">
              <a:solidFill>
                <a:srgbClr val="414141"/>
              </a:solidFill>
              <a:latin typeface="Arial"/>
              <a:ea typeface="Arial"/>
              <a:cs typeface="Arial"/>
              <a:sym typeface="Arial"/>
            </a:endParaRPr>
          </a:p>
          <a:p>
            <a:pPr indent="-349250" lvl="0" marL="457200" rtl="0" algn="l">
              <a:lnSpc>
                <a:spcPct val="115000"/>
              </a:lnSpc>
              <a:spcBef>
                <a:spcPts val="1000"/>
              </a:spcBef>
              <a:spcAft>
                <a:spcPts val="0"/>
              </a:spcAft>
              <a:buClr>
                <a:srgbClr val="414141"/>
              </a:buClr>
              <a:buSzPts val="1900"/>
              <a:buChar char="●"/>
            </a:pPr>
            <a:r>
              <a:rPr lang="en-US" sz="1900">
                <a:solidFill>
                  <a:srgbClr val="414141"/>
                </a:solidFill>
                <a:latin typeface="Arial"/>
                <a:ea typeface="Arial"/>
                <a:cs typeface="Arial"/>
                <a:sym typeface="Arial"/>
              </a:rPr>
              <a:t>What should I do with my Summer EBT card after I use it?</a:t>
            </a:r>
            <a:endParaRPr sz="1900">
              <a:solidFill>
                <a:srgbClr val="414141"/>
              </a:solidFill>
              <a:latin typeface="Arial"/>
              <a:ea typeface="Arial"/>
              <a:cs typeface="Arial"/>
              <a:sym typeface="Arial"/>
            </a:endParaRPr>
          </a:p>
          <a:p>
            <a:pPr indent="-349250" lvl="0" marL="457200" rtl="0" algn="l">
              <a:lnSpc>
                <a:spcPct val="115000"/>
              </a:lnSpc>
              <a:spcBef>
                <a:spcPts val="1000"/>
              </a:spcBef>
              <a:spcAft>
                <a:spcPts val="0"/>
              </a:spcAft>
              <a:buClr>
                <a:srgbClr val="414141"/>
              </a:buClr>
              <a:buSzPts val="1900"/>
              <a:buChar char="●"/>
            </a:pPr>
            <a:r>
              <a:rPr lang="en-US" sz="1900">
                <a:solidFill>
                  <a:srgbClr val="414141"/>
                </a:solidFill>
                <a:latin typeface="Arial"/>
                <a:ea typeface="Arial"/>
                <a:cs typeface="Arial"/>
                <a:sym typeface="Arial"/>
              </a:rPr>
              <a:t>Why did we only get Summer EBT benefits for one month? </a:t>
            </a:r>
            <a:endParaRPr sz="1900">
              <a:solidFill>
                <a:srgbClr val="414141"/>
              </a:solidFill>
              <a:latin typeface="Arial"/>
              <a:ea typeface="Arial"/>
              <a:cs typeface="Arial"/>
              <a:sym typeface="Arial"/>
            </a:endParaRPr>
          </a:p>
          <a:p>
            <a:pPr indent="-349250" lvl="0" marL="457200" rtl="0" algn="l">
              <a:lnSpc>
                <a:spcPct val="115000"/>
              </a:lnSpc>
              <a:spcBef>
                <a:spcPts val="1000"/>
              </a:spcBef>
              <a:spcAft>
                <a:spcPts val="0"/>
              </a:spcAft>
              <a:buClr>
                <a:srgbClr val="414141"/>
              </a:buClr>
              <a:buSzPts val="1900"/>
              <a:buFont typeface="Arial"/>
              <a:buChar char="●"/>
            </a:pPr>
            <a:r>
              <a:rPr lang="en-US" sz="1900">
                <a:solidFill>
                  <a:srgbClr val="414141"/>
                </a:solidFill>
                <a:latin typeface="Arial"/>
                <a:ea typeface="Arial"/>
                <a:cs typeface="Arial"/>
                <a:sym typeface="Arial"/>
              </a:rPr>
              <a:t>What’s the best way for me to update my address?</a:t>
            </a:r>
            <a:endParaRPr sz="1900">
              <a:solidFill>
                <a:srgbClr val="414141"/>
              </a:solidFill>
              <a:latin typeface="Arial"/>
              <a:ea typeface="Arial"/>
              <a:cs typeface="Arial"/>
              <a:sym typeface="Arial"/>
            </a:endParaRPr>
          </a:p>
          <a:p>
            <a:pPr indent="0" lvl="0" marL="0" rtl="0" algn="l">
              <a:lnSpc>
                <a:spcPct val="115000"/>
              </a:lnSpc>
              <a:spcBef>
                <a:spcPts val="1000"/>
              </a:spcBef>
              <a:spcAft>
                <a:spcPts val="0"/>
              </a:spcAft>
              <a:buNone/>
            </a:pPr>
            <a:r>
              <a:rPr lang="en-US" sz="1900">
                <a:solidFill>
                  <a:srgbClr val="414141"/>
                </a:solidFill>
                <a:latin typeface="Arial"/>
                <a:ea typeface="Arial"/>
                <a:cs typeface="Arial"/>
                <a:sym typeface="Arial"/>
              </a:rPr>
              <a:t>INTERNAL ONLY:</a:t>
            </a:r>
            <a:endParaRPr sz="1900">
              <a:solidFill>
                <a:srgbClr val="414141"/>
              </a:solidFill>
              <a:latin typeface="Arial"/>
              <a:ea typeface="Arial"/>
              <a:cs typeface="Arial"/>
              <a:sym typeface="Arial"/>
            </a:endParaRPr>
          </a:p>
          <a:p>
            <a:pPr indent="-349250" lvl="0" marL="457200" rtl="0" algn="l">
              <a:lnSpc>
                <a:spcPct val="115000"/>
              </a:lnSpc>
              <a:spcBef>
                <a:spcPts val="1000"/>
              </a:spcBef>
              <a:spcAft>
                <a:spcPts val="0"/>
              </a:spcAft>
              <a:buClr>
                <a:srgbClr val="414141"/>
              </a:buClr>
              <a:buSzPts val="1900"/>
              <a:buFont typeface="Arial"/>
              <a:buChar char="●"/>
            </a:pPr>
            <a:r>
              <a:rPr lang="en-US" sz="1900">
                <a:solidFill>
                  <a:srgbClr val="414141"/>
                </a:solidFill>
                <a:latin typeface="Arial"/>
                <a:ea typeface="Arial"/>
                <a:cs typeface="Arial"/>
                <a:sym typeface="Arial"/>
              </a:rPr>
              <a:t>Is my 4yo eligible? it depends!</a:t>
            </a:r>
            <a:endParaRPr sz="1900">
              <a:solidFill>
                <a:srgbClr val="414141"/>
              </a:solidFill>
              <a:latin typeface="Arial"/>
              <a:ea typeface="Arial"/>
              <a:cs typeface="Arial"/>
              <a:sym typeface="Arial"/>
            </a:endParaRPr>
          </a:p>
          <a:p>
            <a:pPr indent="-349250" lvl="0" marL="457200" rtl="0" algn="l">
              <a:lnSpc>
                <a:spcPct val="115000"/>
              </a:lnSpc>
              <a:spcBef>
                <a:spcPts val="0"/>
              </a:spcBef>
              <a:spcAft>
                <a:spcPts val="0"/>
              </a:spcAft>
              <a:buClr>
                <a:srgbClr val="414141"/>
              </a:buClr>
              <a:buSzPts val="1900"/>
              <a:buFont typeface="Arial"/>
              <a:buChar char="●"/>
            </a:pPr>
            <a:r>
              <a:rPr lang="en-US" sz="1900">
                <a:solidFill>
                  <a:srgbClr val="414141"/>
                </a:solidFill>
                <a:latin typeface="Arial"/>
                <a:ea typeface="Arial"/>
                <a:cs typeface="Arial"/>
                <a:sym typeface="Arial"/>
              </a:rPr>
              <a:t>My child gets free lunch at school - won’t they get Summer EBT automatically?</a:t>
            </a:r>
            <a:endParaRPr sz="1900">
              <a:solidFill>
                <a:srgbClr val="414141"/>
              </a:solidFill>
              <a:latin typeface="Arial"/>
              <a:ea typeface="Arial"/>
              <a:cs typeface="Arial"/>
              <a:sym typeface="Arial"/>
            </a:endParaRPr>
          </a:p>
        </p:txBody>
      </p:sp>
      <p:sp>
        <p:nvSpPr>
          <p:cNvPr id="322" name="Google Shape;322;g34e6292f5a3_0_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34d03dc6106_0_2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3" name="Google Shape;333;g34d03dc6106_0_2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Elyse</a:t>
            </a:r>
            <a:endParaRPr/>
          </a:p>
        </p:txBody>
      </p:sp>
      <p:sp>
        <p:nvSpPr>
          <p:cNvPr id="334" name="Google Shape;334;g34d03dc6106_0_2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34d03dc6106_0_47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Elyse</a:t>
            </a:r>
            <a:endParaRPr/>
          </a:p>
          <a:p>
            <a:pPr indent="0" lvl="0" marL="0" rtl="0" algn="l">
              <a:spcBef>
                <a:spcPts val="0"/>
              </a:spcBef>
              <a:spcAft>
                <a:spcPts val="0"/>
              </a:spcAft>
              <a:buNone/>
            </a:pPr>
            <a:r>
              <a:rPr lang="en-US"/>
              <a:t>This is one of several programs that help families who need extra support with food.</a:t>
            </a:r>
            <a:endParaRPr/>
          </a:p>
          <a:p>
            <a:pPr indent="0" lvl="0" marL="0" rtl="0" algn="l">
              <a:spcBef>
                <a:spcPts val="0"/>
              </a:spcBef>
              <a:spcAft>
                <a:spcPts val="0"/>
              </a:spcAft>
              <a:buNone/>
            </a:pPr>
            <a:r>
              <a:rPr lang="en-US"/>
              <a:t>Summer EBT works alongside Summer Meals through Summer Food Service Program (SFSP) to help make sure Nebraskan kids are getting nutritious food all year round.</a:t>
            </a:r>
            <a:endParaRPr/>
          </a:p>
          <a:p>
            <a:pPr indent="0" lvl="0" marL="0" rtl="0" algn="l">
              <a:spcBef>
                <a:spcPts val="0"/>
              </a:spcBef>
              <a:spcAft>
                <a:spcPts val="0"/>
              </a:spcAft>
              <a:buNone/>
            </a:pPr>
            <a:r>
              <a:rPr lang="en-US"/>
              <a:t>When you’re talking to families or creating resources, let them know about all their options. It’s a great co-messaging opportunity! </a:t>
            </a:r>
            <a:r>
              <a:rPr b="1" lang="en-US" sz="1500"/>
              <a:t>And we've already created some social media collateral to help you do this.</a:t>
            </a:r>
            <a:endParaRPr b="1" sz="1500"/>
          </a:p>
          <a:p>
            <a:pPr indent="0" lvl="0" marL="0" rtl="0" algn="l">
              <a:spcBef>
                <a:spcPts val="0"/>
              </a:spcBef>
              <a:spcAft>
                <a:spcPts val="0"/>
              </a:spcAft>
              <a:buNone/>
            </a:pPr>
            <a:r>
              <a:t/>
            </a:r>
            <a:endParaRPr/>
          </a:p>
        </p:txBody>
      </p:sp>
      <p:sp>
        <p:nvSpPr>
          <p:cNvPr id="342" name="Google Shape;342;g34d03dc6106_0_4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9" name="Google Shape;199;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t>Kayte</a:t>
            </a:r>
            <a:endParaRPr b="1"/>
          </a:p>
        </p:txBody>
      </p:sp>
      <p:sp>
        <p:nvSpPr>
          <p:cNvPr id="200" name="Google Shape;200;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34d03dc6106_0_4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34d03dc6106_0_49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VO: As trusted teachers, school staff, and community members, we’ve created communication materials to help you share this message with your students and their families.</a:t>
            </a:r>
            <a:endParaRPr/>
          </a:p>
          <a:p>
            <a:pPr indent="0" lvl="0" marL="0" rtl="0" algn="l">
              <a:spcBef>
                <a:spcPts val="0"/>
              </a:spcBef>
              <a:spcAft>
                <a:spcPts val="0"/>
              </a:spcAft>
              <a:buClr>
                <a:schemeClr val="dk1"/>
              </a:buClr>
              <a:buSzPts val="1400"/>
              <a:buFont typeface="Arial"/>
              <a:buNone/>
            </a:pPr>
            <a:r>
              <a:t/>
            </a:r>
            <a:endParaRPr/>
          </a:p>
          <a:p>
            <a:pPr indent="0" lvl="0" marL="0" rtl="0" algn="l">
              <a:spcBef>
                <a:spcPts val="0"/>
              </a:spcBef>
              <a:spcAft>
                <a:spcPts val="0"/>
              </a:spcAft>
              <a:buNone/>
            </a:pPr>
            <a:r>
              <a:rPr lang="en-US"/>
              <a:t>Read from slide</a:t>
            </a:r>
            <a:endParaRPr/>
          </a:p>
        </p:txBody>
      </p:sp>
      <p:sp>
        <p:nvSpPr>
          <p:cNvPr id="350" name="Google Shape;350;g34d03dc6106_0_49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[Add in notes]</a:t>
            </a:r>
            <a:endParaRPr/>
          </a:p>
          <a:p>
            <a:pPr indent="0" lvl="0" marL="0" rtl="0" algn="l">
              <a:lnSpc>
                <a:spcPct val="115000"/>
              </a:lnSpc>
              <a:spcBef>
                <a:spcPts val="0"/>
              </a:spcBef>
              <a:spcAft>
                <a:spcPts val="0"/>
              </a:spcAft>
              <a:buSzPts val="1100"/>
              <a:buNone/>
            </a:pPr>
            <a:r>
              <a:rPr lang="en-US" sz="1100">
                <a:latin typeface="Arial"/>
                <a:ea typeface="Arial"/>
                <a:cs typeface="Arial"/>
                <a:sym typeface="Arial"/>
              </a:rPr>
              <a:t>We encourage you to share the School Staff SEBT Fact Sheet with staff at your district or school who can help spread the word.  WHO?</a:t>
            </a:r>
            <a:endParaRPr sz="1100">
              <a:latin typeface="Arial"/>
              <a:ea typeface="Arial"/>
              <a:cs typeface="Arial"/>
              <a:sym typeface="Arial"/>
            </a:endParaRPr>
          </a:p>
          <a:p>
            <a:pPr indent="0" lvl="0" marL="0" rtl="0" algn="l">
              <a:lnSpc>
                <a:spcPct val="115000"/>
              </a:lnSpc>
              <a:spcBef>
                <a:spcPts val="0"/>
              </a:spcBef>
              <a:spcAft>
                <a:spcPts val="0"/>
              </a:spcAft>
              <a:buSzPts val="1100"/>
              <a:buNone/>
            </a:pPr>
            <a:r>
              <a:rPr lang="en-US" sz="1100">
                <a:latin typeface="Arial"/>
                <a:ea typeface="Arial"/>
                <a:cs typeface="Arial"/>
                <a:sym typeface="Arial"/>
              </a:rPr>
              <a:t>Parent Resource Center staff / Family Resource Officers, guidance counselors, receptionists/other front office staff; child nutrition staff; anyone involved with food distributions; ESL staff; McKinney-Vento liaisons – anyone likely to be on front lines of questions from families or connecting families with resources.</a:t>
            </a:r>
            <a:endParaRPr/>
          </a:p>
        </p:txBody>
      </p:sp>
      <p:sp>
        <p:nvSpPr>
          <p:cNvPr id="356" name="Google Shape;356;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2" name="Google Shape;362;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34d878eda95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34d878eda95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Read from slide</a:t>
            </a:r>
            <a:endParaRPr/>
          </a:p>
        </p:txBody>
      </p:sp>
      <p:sp>
        <p:nvSpPr>
          <p:cNvPr id="370" name="Google Shape;370;g34d878eda95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34d878eda95_0_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Elyse</a:t>
            </a:r>
            <a:endParaRPr/>
          </a:p>
          <a:p>
            <a:pPr indent="0" lvl="0" marL="0" rtl="0" algn="l">
              <a:lnSpc>
                <a:spcPct val="100000"/>
              </a:lnSpc>
              <a:spcBef>
                <a:spcPts val="0"/>
              </a:spcBef>
              <a:spcAft>
                <a:spcPts val="0"/>
              </a:spcAft>
              <a:buSzPts val="1400"/>
              <a:buNone/>
            </a:pPr>
            <a:r>
              <a:rPr lang="en-US"/>
              <a:t>Talk through big picture of timing – when and why</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Leverage school calendar – a push before school ends, to build awareness</a:t>
            </a:r>
            <a:endParaRPr/>
          </a:p>
          <a:p>
            <a:pPr indent="0" lvl="0" marL="0" rtl="0" algn="l">
              <a:lnSpc>
                <a:spcPct val="100000"/>
              </a:lnSpc>
              <a:spcBef>
                <a:spcPts val="0"/>
              </a:spcBef>
              <a:spcAft>
                <a:spcPts val="0"/>
              </a:spcAft>
              <a:buSzPts val="1400"/>
              <a:buNone/>
            </a:pPr>
            <a:r>
              <a:rPr lang="en-US"/>
              <a:t>	especially in CEP schools, a push around back-to-school, </a:t>
            </a:r>
            <a:r>
              <a:rPr lang="en-US"/>
              <a:t>before</a:t>
            </a:r>
            <a:r>
              <a:rPr lang="en-US"/>
              <a:t> application closes (families will know if they’ve received automatically or not by </a:t>
            </a:r>
            <a:r>
              <a:rPr lang="en-US"/>
              <a:t>this time – last chance!)</a:t>
            </a:r>
            <a:endParaRPr/>
          </a:p>
          <a:p>
            <a:pPr indent="0" lvl="0" marL="0" rtl="0" algn="l">
              <a:lnSpc>
                <a:spcPct val="100000"/>
              </a:lnSpc>
              <a:spcBef>
                <a:spcPts val="0"/>
              </a:spcBef>
              <a:spcAft>
                <a:spcPts val="0"/>
              </a:spcAft>
              <a:buSzPts val="1400"/>
              <a:buNone/>
            </a:pPr>
            <a:r>
              <a:t/>
            </a:r>
            <a:endParaRPr/>
          </a:p>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Notes to self: </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School wraps approx May 23</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app closes Aug 15. Back to school week of Aug 11 or Aug 18.</a:t>
            </a:r>
            <a:endParaRPr/>
          </a:p>
        </p:txBody>
      </p:sp>
      <p:sp>
        <p:nvSpPr>
          <p:cNvPr id="376" name="Google Shape;376;g34d878eda95_0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34d03dc6106_0_4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2" name="Google Shape;382;g34d03dc6106_0_4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All of these resources will be available shortly, at this website, and will be linked at NDE website</a:t>
            </a:r>
            <a:endParaRPr/>
          </a:p>
        </p:txBody>
      </p:sp>
      <p:sp>
        <p:nvSpPr>
          <p:cNvPr id="383" name="Google Shape;383;g34d03dc6106_0_4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0" name="Google Shape;390;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This is a thank you slide with the option of using a custom image that you select. You can insert a background photo by </a:t>
            </a:r>
            <a:r>
              <a:rPr b="1" lang="en-US"/>
              <a:t>clicking the icon </a:t>
            </a:r>
            <a:r>
              <a:rPr lang="en-US"/>
              <a:t>in the box, or </a:t>
            </a:r>
            <a:r>
              <a:rPr b="1" lang="en-US"/>
              <a:t>dragging the photo directly </a:t>
            </a:r>
            <a:r>
              <a:rPr lang="en-US"/>
              <a:t>from your files into the box. </a:t>
            </a:r>
            <a:br>
              <a:rPr lang="en-US"/>
            </a:br>
            <a:br>
              <a:rPr lang="en-US"/>
            </a:br>
            <a:r>
              <a:rPr lang="en-US"/>
              <a:t>Once the image is placed, you can use the CROP tool to reposition and resize the image within the boundaries.</a:t>
            </a:r>
            <a:endParaRPr/>
          </a:p>
        </p:txBody>
      </p:sp>
      <p:sp>
        <p:nvSpPr>
          <p:cNvPr id="391" name="Google Shape;391;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34d03dc6106_0_4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0" name="Google Shape;400;g34d03dc6106_0_4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i="0" lang="en-US">
                <a:solidFill>
                  <a:srgbClr val="1E1F21"/>
                </a:solidFill>
                <a:latin typeface="Arial"/>
                <a:ea typeface="Arial"/>
                <a:cs typeface="Arial"/>
                <a:sym typeface="Arial"/>
              </a:rPr>
              <a:t>For photo options, please refer to our Apple Cart photo library: https://shareourstrength.widencollective.com/portals/i19cklqf/PhotoCollectionsSubportal</a:t>
            </a:r>
            <a:endParaRPr>
              <a:latin typeface="Arial"/>
              <a:ea typeface="Arial"/>
              <a:cs typeface="Arial"/>
              <a:sym typeface="Arial"/>
            </a:endParaRPr>
          </a:p>
          <a:p>
            <a:pPr indent="0" lvl="0" marL="0" rtl="0" algn="l">
              <a:lnSpc>
                <a:spcPct val="100000"/>
              </a:lnSpc>
              <a:spcBef>
                <a:spcPts val="0"/>
              </a:spcBef>
              <a:spcAft>
                <a:spcPts val="0"/>
              </a:spcAft>
              <a:buSzPts val="1400"/>
              <a:buNone/>
            </a:pPr>
            <a:r>
              <a:t/>
            </a:r>
            <a:endParaRPr/>
          </a:p>
        </p:txBody>
      </p:sp>
      <p:sp>
        <p:nvSpPr>
          <p:cNvPr id="401" name="Google Shape;401;g34d03dc6106_0_4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34d03dc6106_0_22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9" name="Google Shape;409;g34d03dc6106_0_2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34d03dc6106_0_4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6" name="Google Shape;416;g34d03dc6106_0_4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i="0" lang="en-US">
                <a:solidFill>
                  <a:srgbClr val="1E1F21"/>
                </a:solidFill>
                <a:latin typeface="Arial"/>
                <a:ea typeface="Arial"/>
                <a:cs typeface="Arial"/>
                <a:sym typeface="Arial"/>
              </a:rPr>
              <a:t>For photo options, please refer to our Apple Cart photo library: https://shareourstrength.widencollective.com/portals/i19cklqf/PhotoCollectionsSubportal</a:t>
            </a:r>
            <a:endParaRPr>
              <a:latin typeface="Arial"/>
              <a:ea typeface="Arial"/>
              <a:cs typeface="Arial"/>
              <a:sym typeface="Arial"/>
            </a:endParaRPr>
          </a:p>
          <a:p>
            <a:pPr indent="0" lvl="0" marL="0" rtl="0" algn="l">
              <a:lnSpc>
                <a:spcPct val="100000"/>
              </a:lnSpc>
              <a:spcBef>
                <a:spcPts val="0"/>
              </a:spcBef>
              <a:spcAft>
                <a:spcPts val="0"/>
              </a:spcAft>
              <a:buSzPts val="1400"/>
              <a:buNone/>
            </a:pPr>
            <a:r>
              <a:t/>
            </a:r>
            <a:endParaRPr/>
          </a:p>
        </p:txBody>
      </p:sp>
      <p:sp>
        <p:nvSpPr>
          <p:cNvPr id="417" name="Google Shape;417;g34d03dc6106_0_4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1" name="Google Shape;211;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sz="1100">
                <a:latin typeface="Arial"/>
                <a:ea typeface="Arial"/>
                <a:cs typeface="Arial"/>
                <a:sym typeface="Arial"/>
              </a:rPr>
              <a:t>Chloe</a:t>
            </a:r>
            <a:endParaRPr sz="1100">
              <a:latin typeface="Arial"/>
              <a:ea typeface="Arial"/>
              <a:cs typeface="Arial"/>
              <a:sym typeface="Arial"/>
            </a:endParaRPr>
          </a:p>
          <a:p>
            <a:pPr indent="-298450" lvl="0" marL="457200" rtl="0" algn="l">
              <a:lnSpc>
                <a:spcPct val="115000"/>
              </a:lnSpc>
              <a:spcBef>
                <a:spcPts val="0"/>
              </a:spcBef>
              <a:spcAft>
                <a:spcPts val="0"/>
              </a:spcAft>
              <a:buSzPts val="1100"/>
              <a:buFont typeface="Arial"/>
              <a:buChar char="●"/>
            </a:pPr>
            <a:r>
              <a:rPr lang="en-US" sz="1100">
                <a:latin typeface="Arial"/>
                <a:ea typeface="Arial"/>
                <a:cs typeface="Arial"/>
                <a:sym typeface="Arial"/>
              </a:rPr>
              <a:t>Help you understand how Summer EBT will work in </a:t>
            </a:r>
            <a:r>
              <a:rPr lang="en-US" sz="1100">
                <a:solidFill>
                  <a:srgbClr val="FF9900"/>
                </a:solidFill>
                <a:latin typeface="Arial"/>
                <a:ea typeface="Arial"/>
                <a:cs typeface="Arial"/>
                <a:sym typeface="Arial"/>
              </a:rPr>
              <a:t>Nebraska</a:t>
            </a:r>
            <a:endParaRPr sz="1100">
              <a:solidFill>
                <a:srgbClr val="FF9900"/>
              </a:solidFill>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Provide easy ways for you to help get the word out to your community </a:t>
            </a:r>
            <a:endParaRPr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Ensure the right people at your school(s) have the information you might need to answer basic questions you may get from families about Summer EBT</a:t>
            </a:r>
            <a:endParaRPr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Give you an opportunity to ask questions</a:t>
            </a:r>
            <a:endParaRPr sz="1100">
              <a:latin typeface="Arial"/>
              <a:ea typeface="Arial"/>
              <a:cs typeface="Arial"/>
              <a:sym typeface="Arial"/>
            </a:endParaRPr>
          </a:p>
          <a:p>
            <a:pPr indent="0" lvl="0" marL="0" rtl="0" algn="l">
              <a:lnSpc>
                <a:spcPct val="115000"/>
              </a:lnSpc>
              <a:spcBef>
                <a:spcPts val="0"/>
              </a:spcBef>
              <a:spcAft>
                <a:spcPts val="0"/>
              </a:spcAft>
              <a:buNone/>
            </a:pPr>
            <a:r>
              <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As trusted teachers, school staff, and community members, we’ve created communication materials to help you share this message with your students and their families.</a:t>
            </a:r>
            <a:endParaRPr sz="1100">
              <a:latin typeface="Arial"/>
              <a:ea typeface="Arial"/>
              <a:cs typeface="Arial"/>
              <a:sym typeface="Arial"/>
            </a:endParaRPr>
          </a:p>
          <a:p>
            <a:pPr indent="0" lvl="0" marL="0" rtl="0" algn="l">
              <a:lnSpc>
                <a:spcPct val="115000"/>
              </a:lnSpc>
              <a:spcBef>
                <a:spcPts val="0"/>
              </a:spcBef>
              <a:spcAft>
                <a:spcPts val="0"/>
              </a:spcAft>
              <a:buNone/>
            </a:pPr>
            <a:r>
              <a:t/>
            </a:r>
            <a:endParaRPr sz="1100">
              <a:latin typeface="Arial"/>
              <a:ea typeface="Arial"/>
              <a:cs typeface="Arial"/>
              <a:sym typeface="Arial"/>
            </a:endParaRPr>
          </a:p>
          <a:p>
            <a:pPr indent="0" lvl="0" marL="0" rtl="0" algn="l">
              <a:lnSpc>
                <a:spcPct val="115000"/>
              </a:lnSpc>
              <a:spcBef>
                <a:spcPts val="0"/>
              </a:spcBef>
              <a:spcAft>
                <a:spcPts val="0"/>
              </a:spcAft>
              <a:buNone/>
            </a:pPr>
            <a:r>
              <a:rPr lang="en-US" sz="1100">
                <a:latin typeface="Arial"/>
                <a:ea typeface="Arial"/>
                <a:cs typeface="Arial"/>
                <a:sym typeface="Arial"/>
              </a:rPr>
              <a:t>With this webinar, we hope to reduce stress/confusion related to Summer EBT among school staff, and indirectly among families</a:t>
            </a:r>
            <a:endParaRPr/>
          </a:p>
        </p:txBody>
      </p:sp>
      <p:sp>
        <p:nvSpPr>
          <p:cNvPr id="212" name="Google Shape;212;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34dcd6fbf90_0_2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5" name="Google Shape;425;g34dcd6fbf90_0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34d03dc6106_0_4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2" name="Google Shape;432;g34d03dc6106_0_4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9" name="Google Shape;439;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0" name="Google Shape;450;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1" name="Google Shape;451;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34d03dc6106_0_4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2" name="Google Shape;462;g34d03dc6106_0_4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34dcd6fbf90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9" name="Google Shape;469;g34dcd6fbf90_0_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1E1F21"/>
              </a:buClr>
              <a:buSzPts val="1200"/>
              <a:buFont typeface="Arial"/>
              <a:buNone/>
            </a:pPr>
            <a:r>
              <a:rPr b="1" i="0" lang="en-US">
                <a:solidFill>
                  <a:srgbClr val="1E1F21"/>
                </a:solidFill>
                <a:latin typeface="Arial"/>
                <a:ea typeface="Arial"/>
                <a:cs typeface="Arial"/>
                <a:sym typeface="Arial"/>
              </a:rPr>
              <a:t>For photo options, please refer to our Apple Cart photo library: https://shareourstrength.widencollective.com/portals/i19cklqf/PhotoCollectionsSubportal</a:t>
            </a:r>
            <a:endParaRPr>
              <a:latin typeface="Arial"/>
              <a:ea typeface="Arial"/>
              <a:cs typeface="Arial"/>
              <a:sym typeface="Arial"/>
            </a:endParaRPr>
          </a:p>
          <a:p>
            <a:pPr indent="0" lvl="0" marL="0" rtl="0" algn="l">
              <a:lnSpc>
                <a:spcPct val="100000"/>
              </a:lnSpc>
              <a:spcBef>
                <a:spcPts val="0"/>
              </a:spcBef>
              <a:spcAft>
                <a:spcPts val="0"/>
              </a:spcAft>
              <a:buSzPts val="1400"/>
              <a:buNone/>
            </a:pPr>
            <a:r>
              <a:t/>
            </a:r>
            <a:endParaRPr/>
          </a:p>
        </p:txBody>
      </p:sp>
      <p:sp>
        <p:nvSpPr>
          <p:cNvPr id="470" name="Google Shape;470;g34dcd6fbf90_0_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9" name="Google Shape;479;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i="0" lang="en-US">
                <a:solidFill>
                  <a:srgbClr val="1E1F21"/>
                </a:solidFill>
                <a:latin typeface="Arial"/>
                <a:ea typeface="Arial"/>
                <a:cs typeface="Arial"/>
                <a:sym typeface="Arial"/>
              </a:rPr>
              <a:t>For photo options, please refer to our Apple Cart photo library: https://shareourstrength.widencollective.com/portals/i19cklqf/PhotoCollectionsSubportal</a:t>
            </a:r>
            <a:endParaRPr>
              <a:latin typeface="Arial"/>
              <a:ea typeface="Arial"/>
              <a:cs typeface="Arial"/>
              <a:sym typeface="Arial"/>
            </a:endParaRPr>
          </a:p>
          <a:p>
            <a:pPr indent="0" lvl="0" marL="0" rtl="0" algn="l">
              <a:lnSpc>
                <a:spcPct val="100000"/>
              </a:lnSpc>
              <a:spcBef>
                <a:spcPts val="0"/>
              </a:spcBef>
              <a:spcAft>
                <a:spcPts val="0"/>
              </a:spcAft>
              <a:buSzPts val="1400"/>
              <a:buNone/>
            </a:pPr>
            <a:r>
              <a:t/>
            </a:r>
            <a:endParaRPr/>
          </a:p>
        </p:txBody>
      </p:sp>
      <p:sp>
        <p:nvSpPr>
          <p:cNvPr id="480" name="Google Shape;480;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9" name="Google Shape;489;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i="0" lang="en-US">
                <a:solidFill>
                  <a:srgbClr val="1E1F21"/>
                </a:solidFill>
                <a:latin typeface="Arial"/>
                <a:ea typeface="Arial"/>
                <a:cs typeface="Arial"/>
                <a:sym typeface="Arial"/>
              </a:rPr>
              <a:t>For photo options, please refer to our Apple Cart photo library: https://shareourstrength.widencollective.com/portals/i19cklqf/PhotoCollectionsSubportal</a:t>
            </a:r>
            <a:endParaRPr>
              <a:latin typeface="Arial"/>
              <a:ea typeface="Arial"/>
              <a:cs typeface="Arial"/>
              <a:sym typeface="Arial"/>
            </a:endParaRPr>
          </a:p>
          <a:p>
            <a:pPr indent="0" lvl="0" marL="0" rtl="0" algn="l">
              <a:lnSpc>
                <a:spcPct val="100000"/>
              </a:lnSpc>
              <a:spcBef>
                <a:spcPts val="0"/>
              </a:spcBef>
              <a:spcAft>
                <a:spcPts val="0"/>
              </a:spcAft>
              <a:buSzPts val="1400"/>
              <a:buNone/>
            </a:pPr>
            <a:r>
              <a:t/>
            </a:r>
            <a:endParaRPr/>
          </a:p>
        </p:txBody>
      </p:sp>
      <p:sp>
        <p:nvSpPr>
          <p:cNvPr id="490" name="Google Shape;490;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34d03dc6106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7" name="Google Shape;497;g34d03dc6106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i="0" lang="en-US">
                <a:solidFill>
                  <a:srgbClr val="1E1F21"/>
                </a:solidFill>
                <a:latin typeface="Arial"/>
                <a:ea typeface="Arial"/>
                <a:cs typeface="Arial"/>
                <a:sym typeface="Arial"/>
              </a:rPr>
              <a:t>For photo options, please refer to our Apple Cart photo library: https://shareourstrength.widencollective.com/portals/i19cklqf/PhotoCollectionsSubportal</a:t>
            </a:r>
            <a:endParaRPr>
              <a:latin typeface="Arial"/>
              <a:ea typeface="Arial"/>
              <a:cs typeface="Arial"/>
              <a:sym typeface="Arial"/>
            </a:endParaRPr>
          </a:p>
          <a:p>
            <a:pPr indent="0" lvl="0" marL="0" rtl="0" algn="l">
              <a:lnSpc>
                <a:spcPct val="100000"/>
              </a:lnSpc>
              <a:spcBef>
                <a:spcPts val="0"/>
              </a:spcBef>
              <a:spcAft>
                <a:spcPts val="0"/>
              </a:spcAft>
              <a:buSzPts val="1400"/>
              <a:buNone/>
            </a:pPr>
            <a:r>
              <a:t/>
            </a:r>
            <a:endParaRPr/>
          </a:p>
        </p:txBody>
      </p:sp>
      <p:sp>
        <p:nvSpPr>
          <p:cNvPr id="498" name="Google Shape;498;g34d03dc6106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34d03dc6106_0_4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6" name="Google Shape;506;g34d03dc6106_0_4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i="0" lang="en-US">
                <a:solidFill>
                  <a:srgbClr val="1E1F21"/>
                </a:solidFill>
                <a:latin typeface="Arial"/>
                <a:ea typeface="Arial"/>
                <a:cs typeface="Arial"/>
                <a:sym typeface="Arial"/>
              </a:rPr>
              <a:t>For photo options, please refer to our Apple Cart photo library: https://shareourstrength.widencollective.com/portals/i19cklqf/PhotoCollectionsSubportal</a:t>
            </a:r>
            <a:endParaRPr>
              <a:latin typeface="Arial"/>
              <a:ea typeface="Arial"/>
              <a:cs typeface="Arial"/>
              <a:sym typeface="Arial"/>
            </a:endParaRPr>
          </a:p>
          <a:p>
            <a:pPr indent="0" lvl="0" marL="0" rtl="0" algn="l">
              <a:lnSpc>
                <a:spcPct val="100000"/>
              </a:lnSpc>
              <a:spcBef>
                <a:spcPts val="0"/>
              </a:spcBef>
              <a:spcAft>
                <a:spcPts val="0"/>
              </a:spcAft>
              <a:buSzPts val="1400"/>
              <a:buNone/>
            </a:pPr>
            <a:r>
              <a:t/>
            </a:r>
            <a:endParaRPr/>
          </a:p>
        </p:txBody>
      </p:sp>
      <p:sp>
        <p:nvSpPr>
          <p:cNvPr id="507" name="Google Shape;507;g34d03dc6106_0_4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Chloe</a:t>
            </a:r>
            <a:endParaRPr/>
          </a:p>
        </p:txBody>
      </p:sp>
      <p:sp>
        <p:nvSpPr>
          <p:cNvPr id="219" name="Google Shape;219;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5" name="Google Shape;515;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i="0" lang="en-US">
                <a:solidFill>
                  <a:srgbClr val="1E1F21"/>
                </a:solidFill>
                <a:latin typeface="Arial"/>
                <a:ea typeface="Arial"/>
                <a:cs typeface="Arial"/>
                <a:sym typeface="Arial"/>
              </a:rPr>
              <a:t>For photo options, please refer to our Apple Cart photo library: https://shareourstrength.widencollective.com/portals/i19cklqf/PhotoCollectionsSubportal</a:t>
            </a:r>
            <a:endParaRPr>
              <a:latin typeface="Arial"/>
              <a:ea typeface="Arial"/>
              <a:cs typeface="Arial"/>
              <a:sym typeface="Arial"/>
            </a:endParaRPr>
          </a:p>
          <a:p>
            <a:pPr indent="0" lvl="0" marL="0" rtl="0" algn="l">
              <a:lnSpc>
                <a:spcPct val="100000"/>
              </a:lnSpc>
              <a:spcBef>
                <a:spcPts val="0"/>
              </a:spcBef>
              <a:spcAft>
                <a:spcPts val="0"/>
              </a:spcAft>
              <a:buSzPts val="1400"/>
              <a:buNone/>
            </a:pPr>
            <a:r>
              <a:t/>
            </a:r>
            <a:endParaRPr/>
          </a:p>
        </p:txBody>
      </p:sp>
      <p:sp>
        <p:nvSpPr>
          <p:cNvPr id="516" name="Google Shape;516;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6" name="Google Shape;526;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1E1F21"/>
              </a:buClr>
              <a:buSzPts val="1200"/>
              <a:buFont typeface="Arial"/>
              <a:buNone/>
            </a:pPr>
            <a:r>
              <a:rPr b="1" i="0" lang="en-US">
                <a:solidFill>
                  <a:srgbClr val="1E1F21"/>
                </a:solidFill>
                <a:latin typeface="Arial"/>
                <a:ea typeface="Arial"/>
                <a:cs typeface="Arial"/>
                <a:sym typeface="Arial"/>
              </a:rPr>
              <a:t>For photo options, please refer to our Apple Cart photo library: https://shareourstrength.widencollective.com/portals/i19cklqf/PhotoCollectionsSubportal</a:t>
            </a:r>
            <a:endParaRPr>
              <a:latin typeface="Arial"/>
              <a:ea typeface="Arial"/>
              <a:cs typeface="Arial"/>
              <a:sym typeface="Arial"/>
            </a:endParaRPr>
          </a:p>
          <a:p>
            <a:pPr indent="0" lvl="0" marL="0" rtl="0" algn="l">
              <a:lnSpc>
                <a:spcPct val="100000"/>
              </a:lnSpc>
              <a:spcBef>
                <a:spcPts val="0"/>
              </a:spcBef>
              <a:spcAft>
                <a:spcPts val="0"/>
              </a:spcAft>
              <a:buSzPts val="1400"/>
              <a:buNone/>
            </a:pPr>
            <a:r>
              <a:t/>
            </a:r>
            <a:endParaRPr/>
          </a:p>
        </p:txBody>
      </p:sp>
      <p:sp>
        <p:nvSpPr>
          <p:cNvPr id="527" name="Google Shape;527;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6" name="Google Shape;226;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Chloe</a:t>
            </a:r>
            <a:endParaRPr/>
          </a:p>
        </p:txBody>
      </p:sp>
      <p:sp>
        <p:nvSpPr>
          <p:cNvPr id="227" name="Google Shape;227;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34d03dc6106_0_1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Chloe</a:t>
            </a:r>
            <a:endParaRPr/>
          </a:p>
          <a:p>
            <a:pPr indent="-368300" lvl="0" marL="457200" rtl="0" algn="l">
              <a:spcBef>
                <a:spcPts val="0"/>
              </a:spcBef>
              <a:spcAft>
                <a:spcPts val="1000"/>
              </a:spcAft>
              <a:buClr>
                <a:srgbClr val="414141"/>
              </a:buClr>
              <a:buSzPts val="2200"/>
              <a:buChar char="●"/>
            </a:pPr>
            <a:r>
              <a:rPr lang="en-US" sz="2200">
                <a:solidFill>
                  <a:srgbClr val="414141"/>
                </a:solidFill>
                <a:latin typeface="Arial"/>
                <a:ea typeface="Arial"/>
                <a:cs typeface="Arial"/>
                <a:sym typeface="Arial"/>
                <a:extLst>
                  <a:ext uri="http://customooxmlschemas.google.com/">
                    <go:slidesCustomData xmlns:go="http://customooxmlschemas.google.com/" textRoundtripDataId="6"/>
                  </a:ext>
                </a:extLst>
              </a:rPr>
              <a:t>All families, regardless of their immigration status, are eligible. </a:t>
            </a:r>
            <a:endParaRPr/>
          </a:p>
        </p:txBody>
      </p:sp>
      <p:sp>
        <p:nvSpPr>
          <p:cNvPr id="235" name="Google Shape;235;g34d03dc6106_0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2" name="Google Shape;242;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Chloe</a:t>
            </a:r>
            <a:endParaRPr/>
          </a:p>
        </p:txBody>
      </p:sp>
      <p:sp>
        <p:nvSpPr>
          <p:cNvPr id="243" name="Google Shape;243;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34dcd6fbf90_0_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Chloe</a:t>
            </a:r>
            <a:endParaRPr/>
          </a:p>
          <a:p>
            <a:pPr indent="0" lvl="0" marL="0" rtl="0" algn="l">
              <a:lnSpc>
                <a:spcPct val="100000"/>
              </a:lnSpc>
              <a:spcBef>
                <a:spcPts val="0"/>
              </a:spcBef>
              <a:spcAft>
                <a:spcPts val="0"/>
              </a:spcAft>
              <a:buSzPts val="1400"/>
              <a:buNone/>
            </a:pPr>
            <a:r>
              <a:rPr lang="en-US"/>
              <a:t>Practically speaking, things look a bit different if your child is at a CEP school or at a non-CEP school.</a:t>
            </a:r>
            <a:endParaRPr/>
          </a:p>
        </p:txBody>
      </p:sp>
      <p:sp>
        <p:nvSpPr>
          <p:cNvPr id="251" name="Google Shape;251;g34dcd6fbf90_0_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34e6292f5a3_0_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Chloe</a:t>
            </a:r>
            <a:endParaRPr/>
          </a:p>
          <a:p>
            <a:pPr indent="0" lvl="0" marL="0" rtl="0" algn="l">
              <a:spcBef>
                <a:spcPts val="0"/>
              </a:spcBef>
              <a:spcAft>
                <a:spcPts val="0"/>
              </a:spcAft>
              <a:buClr>
                <a:schemeClr val="dk1"/>
              </a:buClr>
              <a:buSzPts val="1100"/>
              <a:buFont typeface="Arial"/>
              <a:buNone/>
            </a:pPr>
            <a:r>
              <a:rPr lang="en-US"/>
              <a:t>Make it conversational - so what does this mean for me at my school? </a:t>
            </a:r>
            <a:endParaRPr/>
          </a:p>
        </p:txBody>
      </p:sp>
      <p:sp>
        <p:nvSpPr>
          <p:cNvPr id="258" name="Google Shape;258;g34e6292f5a3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p:cSld name="Blank Slide">
    <p:spTree>
      <p:nvGrpSpPr>
        <p:cNvPr id="13" name="Shape 13"/>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Quote-Blue" showMasterSp="0">
  <p:cSld name="Content-Quote-Blue">
    <p:spTree>
      <p:nvGrpSpPr>
        <p:cNvPr id="63" name="Shape 63"/>
        <p:cNvGrpSpPr/>
        <p:nvPr/>
      </p:nvGrpSpPr>
      <p:grpSpPr>
        <a:xfrm>
          <a:off x="0" y="0"/>
          <a:ext cx="0" cy="0"/>
          <a:chOff x="0" y="0"/>
          <a:chExt cx="0" cy="0"/>
        </a:xfrm>
      </p:grpSpPr>
      <p:sp>
        <p:nvSpPr>
          <p:cNvPr id="64" name="Google Shape;64;p29"/>
          <p:cNvSpPr/>
          <p:nvPr>
            <p:ph idx="2" type="pic"/>
          </p:nvPr>
        </p:nvSpPr>
        <p:spPr>
          <a:xfrm>
            <a:off x="8636000" y="0"/>
            <a:ext cx="3556000" cy="4006645"/>
          </a:xfrm>
          <a:prstGeom prst="rect">
            <a:avLst/>
          </a:prstGeom>
          <a:noFill/>
          <a:ln>
            <a:noFill/>
          </a:ln>
        </p:spPr>
      </p:sp>
      <p:sp>
        <p:nvSpPr>
          <p:cNvPr id="65" name="Google Shape;65;p29"/>
          <p:cNvSpPr/>
          <p:nvPr>
            <p:ph idx="3" type="pic"/>
          </p:nvPr>
        </p:nvSpPr>
        <p:spPr>
          <a:xfrm>
            <a:off x="8629651" y="4101353"/>
            <a:ext cx="3556000" cy="2756647"/>
          </a:xfrm>
          <a:prstGeom prst="rect">
            <a:avLst/>
          </a:prstGeom>
          <a:noFill/>
          <a:ln>
            <a:noFill/>
          </a:ln>
        </p:spPr>
      </p:sp>
      <p:sp>
        <p:nvSpPr>
          <p:cNvPr id="66" name="Google Shape;66;p29"/>
          <p:cNvSpPr/>
          <p:nvPr>
            <p:ph idx="4" type="pic"/>
          </p:nvPr>
        </p:nvSpPr>
        <p:spPr>
          <a:xfrm>
            <a:off x="33616" y="0"/>
            <a:ext cx="3556000" cy="2756647"/>
          </a:xfrm>
          <a:prstGeom prst="rect">
            <a:avLst/>
          </a:prstGeom>
          <a:noFill/>
          <a:ln>
            <a:noFill/>
          </a:ln>
        </p:spPr>
      </p:sp>
      <p:sp>
        <p:nvSpPr>
          <p:cNvPr id="67" name="Google Shape;67;p29"/>
          <p:cNvSpPr/>
          <p:nvPr>
            <p:ph idx="5" type="pic"/>
          </p:nvPr>
        </p:nvSpPr>
        <p:spPr>
          <a:xfrm>
            <a:off x="27267" y="2851355"/>
            <a:ext cx="3556000" cy="4006645"/>
          </a:xfrm>
          <a:prstGeom prst="rect">
            <a:avLst/>
          </a:prstGeom>
          <a:noFill/>
          <a:ln>
            <a:noFill/>
          </a:ln>
        </p:spPr>
      </p:sp>
      <p:grpSp>
        <p:nvGrpSpPr>
          <p:cNvPr id="68" name="Google Shape;68;p29"/>
          <p:cNvGrpSpPr/>
          <p:nvPr/>
        </p:nvGrpSpPr>
        <p:grpSpPr>
          <a:xfrm>
            <a:off x="4994647" y="1347583"/>
            <a:ext cx="2199534" cy="78095"/>
            <a:chOff x="4994647" y="1347583"/>
            <a:chExt cx="2199534" cy="78095"/>
          </a:xfrm>
        </p:grpSpPr>
        <p:sp>
          <p:nvSpPr>
            <p:cNvPr id="69" name="Google Shape;69;p29"/>
            <p:cNvSpPr/>
            <p:nvPr/>
          </p:nvSpPr>
          <p:spPr>
            <a:xfrm rot="-5400000">
              <a:off x="5506276" y="835954"/>
              <a:ext cx="78095" cy="1101353"/>
            </a:xfrm>
            <a:prstGeom prst="rect">
              <a:avLst/>
            </a:prstGeom>
            <a:solidFill>
              <a:srgbClr val="00A4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64BD44"/>
                </a:solidFill>
                <a:latin typeface="Calibri"/>
                <a:ea typeface="Calibri"/>
                <a:cs typeface="Calibri"/>
                <a:sym typeface="Calibri"/>
              </a:endParaRPr>
            </a:p>
          </p:txBody>
        </p:sp>
        <p:sp>
          <p:nvSpPr>
            <p:cNvPr id="70" name="Google Shape;70;p29"/>
            <p:cNvSpPr/>
            <p:nvPr/>
          </p:nvSpPr>
          <p:spPr>
            <a:xfrm rot="-5400000">
              <a:off x="6604458" y="835955"/>
              <a:ext cx="78092" cy="1101353"/>
            </a:xfrm>
            <a:prstGeom prst="rect">
              <a:avLst/>
            </a:prstGeom>
            <a:solidFill>
              <a:srgbClr val="F6A23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64BD44"/>
                </a:solidFill>
                <a:latin typeface="Calibri"/>
                <a:ea typeface="Calibri"/>
                <a:cs typeface="Calibri"/>
                <a:sym typeface="Calibri"/>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Page Image" showMasterSp="0">
  <p:cSld name="Full Page Image">
    <p:spTree>
      <p:nvGrpSpPr>
        <p:cNvPr id="71" name="Shape 71"/>
        <p:cNvGrpSpPr/>
        <p:nvPr/>
      </p:nvGrpSpPr>
      <p:grpSpPr>
        <a:xfrm>
          <a:off x="0" y="0"/>
          <a:ext cx="0" cy="0"/>
          <a:chOff x="0" y="0"/>
          <a:chExt cx="0" cy="0"/>
        </a:xfrm>
      </p:grpSpPr>
      <p:sp>
        <p:nvSpPr>
          <p:cNvPr id="72" name="Google Shape;72;p30"/>
          <p:cNvSpPr/>
          <p:nvPr>
            <p:ph idx="2" type="pic"/>
          </p:nvPr>
        </p:nvSpPr>
        <p:spPr>
          <a:xfrm>
            <a:off x="1" y="0"/>
            <a:ext cx="12191999" cy="6858000"/>
          </a:xfrm>
          <a:prstGeom prst="rect">
            <a:avLst/>
          </a:prstGeom>
          <a:no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3 Image" showMasterSp="0">
  <p:cSld name="Divider-3 Image">
    <p:spTree>
      <p:nvGrpSpPr>
        <p:cNvPr id="73" name="Shape 73"/>
        <p:cNvGrpSpPr/>
        <p:nvPr/>
      </p:nvGrpSpPr>
      <p:grpSpPr>
        <a:xfrm>
          <a:off x="0" y="0"/>
          <a:ext cx="0" cy="0"/>
          <a:chOff x="0" y="0"/>
          <a:chExt cx="0" cy="0"/>
        </a:xfrm>
      </p:grpSpPr>
      <p:sp>
        <p:nvSpPr>
          <p:cNvPr id="74" name="Google Shape;74;p31"/>
          <p:cNvSpPr/>
          <p:nvPr/>
        </p:nvSpPr>
        <p:spPr>
          <a:xfrm>
            <a:off x="0" y="0"/>
            <a:ext cx="12192000" cy="6858000"/>
          </a:xfrm>
          <a:prstGeom prst="rect">
            <a:avLst/>
          </a:prstGeom>
          <a:noFill/>
          <a:ln cap="flat" cmpd="sng" w="273050">
            <a:solidFill>
              <a:srgbClr val="E6752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5" name="Google Shape;75;p31"/>
          <p:cNvSpPr/>
          <p:nvPr>
            <p:ph idx="2" type="pic"/>
          </p:nvPr>
        </p:nvSpPr>
        <p:spPr>
          <a:xfrm>
            <a:off x="7775472" y="231109"/>
            <a:ext cx="4181578" cy="4612352"/>
          </a:xfrm>
          <a:prstGeom prst="rect">
            <a:avLst/>
          </a:prstGeom>
          <a:noFill/>
          <a:ln>
            <a:noFill/>
          </a:ln>
        </p:spPr>
      </p:sp>
      <p:sp>
        <p:nvSpPr>
          <p:cNvPr id="76" name="Google Shape;76;p31"/>
          <p:cNvSpPr/>
          <p:nvPr>
            <p:ph idx="3" type="pic"/>
          </p:nvPr>
        </p:nvSpPr>
        <p:spPr>
          <a:xfrm>
            <a:off x="4975123" y="231109"/>
            <a:ext cx="2682977" cy="4612353"/>
          </a:xfrm>
          <a:prstGeom prst="rect">
            <a:avLst/>
          </a:prstGeom>
          <a:noFill/>
          <a:ln>
            <a:noFill/>
          </a:ln>
        </p:spPr>
      </p:sp>
      <p:sp>
        <p:nvSpPr>
          <p:cNvPr id="77" name="Google Shape;77;p31"/>
          <p:cNvSpPr/>
          <p:nvPr/>
        </p:nvSpPr>
        <p:spPr>
          <a:xfrm>
            <a:off x="233022" y="3027579"/>
            <a:ext cx="4624727" cy="1815883"/>
          </a:xfrm>
          <a:prstGeom prst="rect">
            <a:avLst/>
          </a:prstGeom>
          <a:solidFill>
            <a:srgbClr val="F6A23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8" name="Google Shape;78;p31"/>
          <p:cNvSpPr/>
          <p:nvPr>
            <p:ph idx="4" type="pic"/>
          </p:nvPr>
        </p:nvSpPr>
        <p:spPr>
          <a:xfrm>
            <a:off x="233022" y="231109"/>
            <a:ext cx="4624728" cy="2712115"/>
          </a:xfrm>
          <a:prstGeom prst="rect">
            <a:avLst/>
          </a:prstGeom>
          <a:noFill/>
          <a:ln>
            <a:noFill/>
          </a:ln>
        </p:spPr>
      </p:sp>
      <p:sp>
        <p:nvSpPr>
          <p:cNvPr id="79" name="Google Shape;79;p31"/>
          <p:cNvSpPr/>
          <p:nvPr/>
        </p:nvSpPr>
        <p:spPr>
          <a:xfrm>
            <a:off x="233022" y="4942789"/>
            <a:ext cx="11724028" cy="1684101"/>
          </a:xfrm>
          <a:prstGeom prst="rect">
            <a:avLst/>
          </a:prstGeom>
          <a:solidFill>
            <a:srgbClr val="7A9F3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with text-Orange" showMasterSp="0">
  <p:cSld name="Divider-with text-Orange">
    <p:spTree>
      <p:nvGrpSpPr>
        <p:cNvPr id="80" name="Shape 80"/>
        <p:cNvGrpSpPr/>
        <p:nvPr/>
      </p:nvGrpSpPr>
      <p:grpSpPr>
        <a:xfrm>
          <a:off x="0" y="0"/>
          <a:ext cx="0" cy="0"/>
          <a:chOff x="0" y="0"/>
          <a:chExt cx="0" cy="0"/>
        </a:xfrm>
      </p:grpSpPr>
      <p:sp>
        <p:nvSpPr>
          <p:cNvPr id="81" name="Google Shape;81;p32"/>
          <p:cNvSpPr/>
          <p:nvPr/>
        </p:nvSpPr>
        <p:spPr>
          <a:xfrm>
            <a:off x="5791200" y="1"/>
            <a:ext cx="6400799" cy="6858000"/>
          </a:xfrm>
          <a:prstGeom prst="rect">
            <a:avLst/>
          </a:prstGeom>
          <a:solidFill>
            <a:srgbClr val="E6752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2" name="Google Shape;82;p32"/>
          <p:cNvSpPr/>
          <p:nvPr/>
        </p:nvSpPr>
        <p:spPr>
          <a:xfrm rot="-5400000">
            <a:off x="2388039" y="716489"/>
            <a:ext cx="45719" cy="1902135"/>
          </a:xfrm>
          <a:prstGeom prst="rect">
            <a:avLst/>
          </a:prstGeom>
          <a:solidFill>
            <a:srgbClr val="E6752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3" name="Google Shape;83;p32"/>
          <p:cNvSpPr/>
          <p:nvPr/>
        </p:nvSpPr>
        <p:spPr>
          <a:xfrm flipH="1" rot="-5400000">
            <a:off x="4289030" y="717635"/>
            <a:ext cx="45719" cy="1899844"/>
          </a:xfrm>
          <a:prstGeom prst="rect">
            <a:avLst/>
          </a:prstGeom>
          <a:solidFill>
            <a:srgbClr val="BBD64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4" name="Google Shape;84;p32"/>
          <p:cNvSpPr txBox="1"/>
          <p:nvPr>
            <p:ph type="title"/>
          </p:nvPr>
        </p:nvSpPr>
        <p:spPr>
          <a:xfrm>
            <a:off x="1459832" y="1892968"/>
            <a:ext cx="3801980" cy="1524000"/>
          </a:xfrm>
          <a:prstGeom prst="rect">
            <a:avLst/>
          </a:prstGeom>
          <a:noFill/>
          <a:ln>
            <a:noFill/>
          </a:ln>
        </p:spPr>
        <p:txBody>
          <a:bodyPr anchorCtr="0" anchor="t" bIns="45700" lIns="91425" spcFirstLastPara="1" rIns="91425" wrap="square" tIns="45700">
            <a:normAutofit/>
          </a:bodyPr>
          <a:lstStyle>
            <a:lvl1pPr lvl="0" algn="l">
              <a:lnSpc>
                <a:spcPct val="128571"/>
              </a:lnSpc>
              <a:spcBef>
                <a:spcPts val="0"/>
              </a:spcBef>
              <a:spcAft>
                <a:spcPts val="0"/>
              </a:spcAft>
              <a:buClr>
                <a:srgbClr val="E67525"/>
              </a:buClr>
              <a:buSzPts val="2800"/>
              <a:buFont typeface="Arial"/>
              <a:buNone/>
              <a:defRPr b="1" sz="2800">
                <a:solidFill>
                  <a:srgbClr val="E6752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32"/>
          <p:cNvSpPr txBox="1"/>
          <p:nvPr>
            <p:ph idx="1" type="body"/>
          </p:nvPr>
        </p:nvSpPr>
        <p:spPr>
          <a:xfrm>
            <a:off x="6378221" y="3057525"/>
            <a:ext cx="4694321" cy="1028700"/>
          </a:xfrm>
          <a:prstGeom prst="rect">
            <a:avLst/>
          </a:prstGeom>
          <a:noFill/>
          <a:ln>
            <a:noFill/>
          </a:ln>
        </p:spPr>
        <p:txBody>
          <a:bodyPr anchorCtr="0" anchor="t" bIns="45700" lIns="91425" spcFirstLastPara="1" rIns="91425" wrap="square" tIns="45700">
            <a:normAutofit/>
          </a:bodyPr>
          <a:lstStyle>
            <a:lvl1pPr indent="-228600" lvl="0" marL="457200" algn="l">
              <a:lnSpc>
                <a:spcPct val="160000"/>
              </a:lnSpc>
              <a:spcBef>
                <a:spcPts val="0"/>
              </a:spcBef>
              <a:spcAft>
                <a:spcPts val="0"/>
              </a:spcAft>
              <a:buClr>
                <a:schemeClr val="lt1"/>
              </a:buClr>
              <a:buSzPts val="2000"/>
              <a:buNone/>
              <a:defRPr sz="2000">
                <a:solidFill>
                  <a:schemeClr val="lt1"/>
                </a:solidFill>
              </a:defRPr>
            </a:lvl1pPr>
            <a:lvl2pPr indent="-228600" lvl="1" marL="914400" algn="l">
              <a:lnSpc>
                <a:spcPct val="90000"/>
              </a:lnSpc>
              <a:spcBef>
                <a:spcPts val="10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with text-Green" showMasterSp="0">
  <p:cSld name="Divider-with text-Green">
    <p:spTree>
      <p:nvGrpSpPr>
        <p:cNvPr id="86" name="Shape 86"/>
        <p:cNvGrpSpPr/>
        <p:nvPr/>
      </p:nvGrpSpPr>
      <p:grpSpPr>
        <a:xfrm>
          <a:off x="0" y="0"/>
          <a:ext cx="0" cy="0"/>
          <a:chOff x="0" y="0"/>
          <a:chExt cx="0" cy="0"/>
        </a:xfrm>
      </p:grpSpPr>
      <p:sp>
        <p:nvSpPr>
          <p:cNvPr id="87" name="Google Shape;87;p33"/>
          <p:cNvSpPr/>
          <p:nvPr/>
        </p:nvSpPr>
        <p:spPr>
          <a:xfrm>
            <a:off x="5791200" y="1"/>
            <a:ext cx="6400799" cy="6858000"/>
          </a:xfrm>
          <a:prstGeom prst="rect">
            <a:avLst/>
          </a:prstGeom>
          <a:solidFill>
            <a:srgbClr val="7A9F3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8" name="Google Shape;88;p33"/>
          <p:cNvSpPr/>
          <p:nvPr/>
        </p:nvSpPr>
        <p:spPr>
          <a:xfrm rot="-5400000">
            <a:off x="2388039" y="716489"/>
            <a:ext cx="45719" cy="1902135"/>
          </a:xfrm>
          <a:prstGeom prst="rect">
            <a:avLst/>
          </a:prstGeom>
          <a:solidFill>
            <a:srgbClr val="7A9F3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26722"/>
              </a:solidFill>
              <a:latin typeface="Calibri"/>
              <a:ea typeface="Calibri"/>
              <a:cs typeface="Calibri"/>
              <a:sym typeface="Calibri"/>
            </a:endParaRPr>
          </a:p>
        </p:txBody>
      </p:sp>
      <p:sp>
        <p:nvSpPr>
          <p:cNvPr id="89" name="Google Shape;89;p33"/>
          <p:cNvSpPr/>
          <p:nvPr/>
        </p:nvSpPr>
        <p:spPr>
          <a:xfrm flipH="1" rot="-5400000">
            <a:off x="4289030" y="717635"/>
            <a:ext cx="45719" cy="1899844"/>
          </a:xfrm>
          <a:prstGeom prst="rect">
            <a:avLst/>
          </a:prstGeom>
          <a:solidFill>
            <a:srgbClr val="F6A23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0" name="Google Shape;90;p33"/>
          <p:cNvSpPr txBox="1"/>
          <p:nvPr>
            <p:ph type="title"/>
          </p:nvPr>
        </p:nvSpPr>
        <p:spPr>
          <a:xfrm>
            <a:off x="1459832" y="1892968"/>
            <a:ext cx="3801980" cy="1524000"/>
          </a:xfrm>
          <a:prstGeom prst="rect">
            <a:avLst/>
          </a:prstGeom>
          <a:noFill/>
          <a:ln>
            <a:noFill/>
          </a:ln>
        </p:spPr>
        <p:txBody>
          <a:bodyPr anchorCtr="0" anchor="t" bIns="45700" lIns="91425" spcFirstLastPara="1" rIns="91425" wrap="square" tIns="45700">
            <a:normAutofit/>
          </a:bodyPr>
          <a:lstStyle>
            <a:lvl1pPr lvl="0" algn="l">
              <a:lnSpc>
                <a:spcPct val="128571"/>
              </a:lnSpc>
              <a:spcBef>
                <a:spcPts val="0"/>
              </a:spcBef>
              <a:spcAft>
                <a:spcPts val="0"/>
              </a:spcAft>
              <a:buClr>
                <a:srgbClr val="5E7D31"/>
              </a:buClr>
              <a:buSzPts val="2800"/>
              <a:buFont typeface="Arial"/>
              <a:buNone/>
              <a:defRPr b="1" sz="2800">
                <a:solidFill>
                  <a:srgbClr val="5E7D3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 name="Google Shape;91;p33"/>
          <p:cNvSpPr txBox="1"/>
          <p:nvPr>
            <p:ph idx="1" type="body"/>
          </p:nvPr>
        </p:nvSpPr>
        <p:spPr>
          <a:xfrm>
            <a:off x="6378221" y="3057525"/>
            <a:ext cx="4694321" cy="1028700"/>
          </a:xfrm>
          <a:prstGeom prst="rect">
            <a:avLst/>
          </a:prstGeom>
          <a:noFill/>
          <a:ln>
            <a:noFill/>
          </a:ln>
        </p:spPr>
        <p:txBody>
          <a:bodyPr anchorCtr="0" anchor="t" bIns="45700" lIns="91425" spcFirstLastPara="1" rIns="91425" wrap="square" tIns="45700">
            <a:normAutofit/>
          </a:bodyPr>
          <a:lstStyle>
            <a:lvl1pPr indent="-228600" lvl="0" marL="457200" algn="l">
              <a:lnSpc>
                <a:spcPct val="160000"/>
              </a:lnSpc>
              <a:spcBef>
                <a:spcPts val="0"/>
              </a:spcBef>
              <a:spcAft>
                <a:spcPts val="0"/>
              </a:spcAft>
              <a:buClr>
                <a:schemeClr val="lt1"/>
              </a:buClr>
              <a:buSzPts val="2000"/>
              <a:buNone/>
              <a:defRPr sz="2000">
                <a:solidFill>
                  <a:schemeClr val="lt1"/>
                </a:solidFill>
              </a:defRPr>
            </a:lvl1pPr>
            <a:lvl2pPr indent="-228600" lvl="1" marL="914400" algn="l">
              <a:lnSpc>
                <a:spcPct val="90000"/>
              </a:lnSpc>
              <a:spcBef>
                <a:spcPts val="10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with text-Blue" showMasterSp="0">
  <p:cSld name="Divider-with text-Blue">
    <p:spTree>
      <p:nvGrpSpPr>
        <p:cNvPr id="92" name="Shape 92"/>
        <p:cNvGrpSpPr/>
        <p:nvPr/>
      </p:nvGrpSpPr>
      <p:grpSpPr>
        <a:xfrm>
          <a:off x="0" y="0"/>
          <a:ext cx="0" cy="0"/>
          <a:chOff x="0" y="0"/>
          <a:chExt cx="0" cy="0"/>
        </a:xfrm>
      </p:grpSpPr>
      <p:sp>
        <p:nvSpPr>
          <p:cNvPr id="93" name="Google Shape;93;p34"/>
          <p:cNvSpPr/>
          <p:nvPr/>
        </p:nvSpPr>
        <p:spPr>
          <a:xfrm>
            <a:off x="5791200" y="1"/>
            <a:ext cx="6400799" cy="6858000"/>
          </a:xfrm>
          <a:prstGeom prst="rect">
            <a:avLst/>
          </a:prstGeom>
          <a:solidFill>
            <a:srgbClr val="00A4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4" name="Google Shape;94;p34"/>
          <p:cNvSpPr/>
          <p:nvPr/>
        </p:nvSpPr>
        <p:spPr>
          <a:xfrm rot="-5400000">
            <a:off x="2388039" y="716489"/>
            <a:ext cx="45719" cy="1902135"/>
          </a:xfrm>
          <a:prstGeom prst="rect">
            <a:avLst/>
          </a:prstGeom>
          <a:solidFill>
            <a:srgbClr val="00A4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5" name="Google Shape;95;p34"/>
          <p:cNvSpPr/>
          <p:nvPr/>
        </p:nvSpPr>
        <p:spPr>
          <a:xfrm flipH="1" rot="-5400000">
            <a:off x="4289030" y="717635"/>
            <a:ext cx="45719" cy="1899844"/>
          </a:xfrm>
          <a:prstGeom prst="rect">
            <a:avLst/>
          </a:prstGeom>
          <a:solidFill>
            <a:srgbClr val="3E408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6" name="Google Shape;96;p34"/>
          <p:cNvSpPr txBox="1"/>
          <p:nvPr>
            <p:ph type="title"/>
          </p:nvPr>
        </p:nvSpPr>
        <p:spPr>
          <a:xfrm>
            <a:off x="1459832" y="1892968"/>
            <a:ext cx="3801980" cy="1524000"/>
          </a:xfrm>
          <a:prstGeom prst="rect">
            <a:avLst/>
          </a:prstGeom>
          <a:noFill/>
          <a:ln>
            <a:noFill/>
          </a:ln>
        </p:spPr>
        <p:txBody>
          <a:bodyPr anchorCtr="0" anchor="t" bIns="45700" lIns="91425" spcFirstLastPara="1" rIns="91425" wrap="square" tIns="45700">
            <a:normAutofit/>
          </a:bodyPr>
          <a:lstStyle>
            <a:lvl1pPr lvl="0" algn="l">
              <a:lnSpc>
                <a:spcPct val="128571"/>
              </a:lnSpc>
              <a:spcBef>
                <a:spcPts val="0"/>
              </a:spcBef>
              <a:spcAft>
                <a:spcPts val="0"/>
              </a:spcAft>
              <a:buClr>
                <a:srgbClr val="00A4A4"/>
              </a:buClr>
              <a:buSzPts val="2800"/>
              <a:buFont typeface="Arial"/>
              <a:buNone/>
              <a:defRPr b="1" sz="2800">
                <a:solidFill>
                  <a:srgbClr val="00A4A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7" name="Google Shape;97;p34"/>
          <p:cNvSpPr txBox="1"/>
          <p:nvPr>
            <p:ph idx="1" type="body"/>
          </p:nvPr>
        </p:nvSpPr>
        <p:spPr>
          <a:xfrm>
            <a:off x="6378221" y="3057525"/>
            <a:ext cx="4694321" cy="1028700"/>
          </a:xfrm>
          <a:prstGeom prst="rect">
            <a:avLst/>
          </a:prstGeom>
          <a:noFill/>
          <a:ln>
            <a:noFill/>
          </a:ln>
        </p:spPr>
        <p:txBody>
          <a:bodyPr anchorCtr="0" anchor="t" bIns="45700" lIns="91425" spcFirstLastPara="1" rIns="91425" wrap="square" tIns="45700">
            <a:normAutofit/>
          </a:bodyPr>
          <a:lstStyle>
            <a:lvl1pPr indent="-228600" lvl="0" marL="457200" algn="l">
              <a:lnSpc>
                <a:spcPct val="160000"/>
              </a:lnSpc>
              <a:spcBef>
                <a:spcPts val="0"/>
              </a:spcBef>
              <a:spcAft>
                <a:spcPts val="0"/>
              </a:spcAft>
              <a:buClr>
                <a:schemeClr val="lt1"/>
              </a:buClr>
              <a:buSzPts val="2000"/>
              <a:buNone/>
              <a:defRPr sz="2000">
                <a:solidFill>
                  <a:schemeClr val="lt1"/>
                </a:solidFill>
              </a:defRPr>
            </a:lvl1pPr>
            <a:lvl2pPr indent="-228600" lvl="1" marL="914400" algn="l">
              <a:lnSpc>
                <a:spcPct val="90000"/>
              </a:lnSpc>
              <a:spcBef>
                <a:spcPts val="10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Page Custom Image">
  <p:cSld name="Full Page Custom Image">
    <p:spTree>
      <p:nvGrpSpPr>
        <p:cNvPr id="98" name="Shape 98"/>
        <p:cNvGrpSpPr/>
        <p:nvPr/>
      </p:nvGrpSpPr>
      <p:grpSpPr>
        <a:xfrm>
          <a:off x="0" y="0"/>
          <a:ext cx="0" cy="0"/>
          <a:chOff x="0" y="0"/>
          <a:chExt cx="0" cy="0"/>
        </a:xfrm>
      </p:grpSpPr>
      <p:sp>
        <p:nvSpPr>
          <p:cNvPr id="99" name="Google Shape;99;p35"/>
          <p:cNvSpPr/>
          <p:nvPr>
            <p:ph idx="2" type="pic"/>
          </p:nvPr>
        </p:nvSpPr>
        <p:spPr>
          <a:xfrm>
            <a:off x="0" y="0"/>
            <a:ext cx="12188825" cy="6858000"/>
          </a:xfrm>
          <a:prstGeom prst="rect">
            <a:avLst/>
          </a:prstGeom>
          <a:noFill/>
          <a:ln>
            <a:no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Orange Band">
  <p:cSld name="Blank Slide-Orange Band">
    <p:spTree>
      <p:nvGrpSpPr>
        <p:cNvPr id="100" name="Shape 100"/>
        <p:cNvGrpSpPr/>
        <p:nvPr/>
      </p:nvGrpSpPr>
      <p:grpSpPr>
        <a:xfrm>
          <a:off x="0" y="0"/>
          <a:ext cx="0" cy="0"/>
          <a:chOff x="0" y="0"/>
          <a:chExt cx="0" cy="0"/>
        </a:xfrm>
      </p:grpSpPr>
      <p:sp>
        <p:nvSpPr>
          <p:cNvPr id="101" name="Google Shape;101;p36"/>
          <p:cNvSpPr txBox="1"/>
          <p:nvPr>
            <p:ph idx="12" type="sldNum"/>
          </p:nvPr>
        </p:nvSpPr>
        <p:spPr>
          <a:xfrm>
            <a:off x="9082087"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02" name="Google Shape;102;p36"/>
          <p:cNvSpPr/>
          <p:nvPr/>
        </p:nvSpPr>
        <p:spPr>
          <a:xfrm>
            <a:off x="0" y="6791417"/>
            <a:ext cx="12192000" cy="66583"/>
          </a:xfrm>
          <a:prstGeom prst="rect">
            <a:avLst/>
          </a:prstGeom>
          <a:solidFill>
            <a:srgbClr val="F267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Green band" showMasterSp="0">
  <p:cSld name="Blank Slide-Green band">
    <p:spTree>
      <p:nvGrpSpPr>
        <p:cNvPr id="103" name="Shape 103"/>
        <p:cNvGrpSpPr/>
        <p:nvPr/>
      </p:nvGrpSpPr>
      <p:grpSpPr>
        <a:xfrm>
          <a:off x="0" y="0"/>
          <a:ext cx="0" cy="0"/>
          <a:chOff x="0" y="0"/>
          <a:chExt cx="0" cy="0"/>
        </a:xfrm>
      </p:grpSpPr>
      <p:sp>
        <p:nvSpPr>
          <p:cNvPr id="104" name="Google Shape;104;p37"/>
          <p:cNvSpPr txBox="1"/>
          <p:nvPr>
            <p:ph idx="12" type="sldNum"/>
          </p:nvPr>
        </p:nvSpPr>
        <p:spPr>
          <a:xfrm>
            <a:off x="9082087"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05" name="Google Shape;105;p37"/>
          <p:cNvSpPr/>
          <p:nvPr/>
        </p:nvSpPr>
        <p:spPr>
          <a:xfrm>
            <a:off x="0" y="6791417"/>
            <a:ext cx="12192000" cy="66583"/>
          </a:xfrm>
          <a:prstGeom prst="rect">
            <a:avLst/>
          </a:prstGeom>
          <a:solidFill>
            <a:srgbClr val="64BD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Blue band" showMasterSp="0">
  <p:cSld name="Blank Slide-Blue band">
    <p:spTree>
      <p:nvGrpSpPr>
        <p:cNvPr id="106" name="Shape 106"/>
        <p:cNvGrpSpPr/>
        <p:nvPr/>
      </p:nvGrpSpPr>
      <p:grpSpPr>
        <a:xfrm>
          <a:off x="0" y="0"/>
          <a:ext cx="0" cy="0"/>
          <a:chOff x="0" y="0"/>
          <a:chExt cx="0" cy="0"/>
        </a:xfrm>
      </p:grpSpPr>
      <p:sp>
        <p:nvSpPr>
          <p:cNvPr id="107" name="Google Shape;107;p38"/>
          <p:cNvSpPr txBox="1"/>
          <p:nvPr>
            <p:ph idx="12" type="sldNum"/>
          </p:nvPr>
        </p:nvSpPr>
        <p:spPr>
          <a:xfrm>
            <a:off x="9082087"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08" name="Google Shape;108;p38"/>
          <p:cNvSpPr/>
          <p:nvPr/>
        </p:nvSpPr>
        <p:spPr>
          <a:xfrm>
            <a:off x="0" y="6791417"/>
            <a:ext cx="12192000" cy="66583"/>
          </a:xfrm>
          <a:prstGeom prst="rect">
            <a:avLst/>
          </a:prstGeom>
          <a:solidFill>
            <a:srgbClr val="63C8C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tandard-Blue Bar">
  <p:cSld name="Content-Standard-Blue Bar">
    <p:spTree>
      <p:nvGrpSpPr>
        <p:cNvPr id="14" name="Shape 14"/>
        <p:cNvGrpSpPr/>
        <p:nvPr/>
      </p:nvGrpSpPr>
      <p:grpSpPr>
        <a:xfrm>
          <a:off x="0" y="0"/>
          <a:ext cx="0" cy="0"/>
          <a:chOff x="0" y="0"/>
          <a:chExt cx="0" cy="0"/>
        </a:xfrm>
      </p:grpSpPr>
      <p:sp>
        <p:nvSpPr>
          <p:cNvPr id="15" name="Google Shape;15;p21"/>
          <p:cNvSpPr txBox="1"/>
          <p:nvPr>
            <p:ph type="title"/>
          </p:nvPr>
        </p:nvSpPr>
        <p:spPr>
          <a:xfrm>
            <a:off x="1600200" y="915988"/>
            <a:ext cx="8758238" cy="941387"/>
          </a:xfrm>
          <a:prstGeom prst="rect">
            <a:avLst/>
          </a:prstGeom>
          <a:noFill/>
          <a:ln>
            <a:noFill/>
          </a:ln>
        </p:spPr>
        <p:txBody>
          <a:bodyPr anchorCtr="0" anchor="ctr" bIns="45700" lIns="91425" spcFirstLastPara="1" rIns="91425" wrap="square" tIns="45700">
            <a:noAutofit/>
          </a:bodyPr>
          <a:lstStyle>
            <a:lvl1pPr lvl="0" algn="l">
              <a:lnSpc>
                <a:spcPct val="128571"/>
              </a:lnSpc>
              <a:spcBef>
                <a:spcPts val="0"/>
              </a:spcBef>
              <a:spcAft>
                <a:spcPts val="0"/>
              </a:spcAft>
              <a:buClr>
                <a:srgbClr val="008080"/>
              </a:buClr>
              <a:buSzPts val="2800"/>
              <a:buFont typeface="Arial"/>
              <a:buNone/>
              <a:defRPr b="1" sz="2800">
                <a:solidFill>
                  <a:srgbClr val="00808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21"/>
          <p:cNvSpPr txBox="1"/>
          <p:nvPr>
            <p:ph idx="12" type="sldNum"/>
          </p:nvPr>
        </p:nvSpPr>
        <p:spPr>
          <a:xfrm>
            <a:off x="9082087"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7" name="Google Shape;17;p21"/>
          <p:cNvSpPr txBox="1"/>
          <p:nvPr>
            <p:ph idx="1" type="body"/>
          </p:nvPr>
        </p:nvSpPr>
        <p:spPr>
          <a:xfrm>
            <a:off x="1600200" y="2214562"/>
            <a:ext cx="8758238" cy="3660865"/>
          </a:xfrm>
          <a:prstGeom prst="rect">
            <a:avLst/>
          </a:prstGeom>
          <a:noFill/>
          <a:ln>
            <a:noFill/>
          </a:ln>
        </p:spPr>
        <p:txBody>
          <a:bodyPr anchorCtr="0" anchor="t" bIns="45700" lIns="91425" spcFirstLastPara="1" rIns="91425" wrap="square" tIns="45700">
            <a:noAutofit/>
          </a:bodyPr>
          <a:lstStyle>
            <a:lvl1pPr indent="-228600" lvl="0" marL="457200" algn="l">
              <a:lnSpc>
                <a:spcPct val="175000"/>
              </a:lnSpc>
              <a:spcBef>
                <a:spcPts val="0"/>
              </a:spcBef>
              <a:spcAft>
                <a:spcPts val="0"/>
              </a:spcAft>
              <a:buClr>
                <a:schemeClr val="dk1"/>
              </a:buClr>
              <a:buSzPts val="1600"/>
              <a:buNone/>
              <a:defRPr sz="1600">
                <a:solidFill>
                  <a:schemeClr val="dk1"/>
                </a:solidFill>
              </a:defRPr>
            </a:lvl1pPr>
            <a:lvl2pPr indent="-228600" lvl="1" marL="914400" algn="l">
              <a:lnSpc>
                <a:spcPct val="90000"/>
              </a:lnSpc>
              <a:spcBef>
                <a:spcPts val="10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 name="Google Shape;18;p21"/>
          <p:cNvSpPr/>
          <p:nvPr/>
        </p:nvSpPr>
        <p:spPr>
          <a:xfrm>
            <a:off x="0" y="6791417"/>
            <a:ext cx="12192000" cy="66583"/>
          </a:xfrm>
          <a:prstGeom prst="rect">
            <a:avLst/>
          </a:prstGeom>
          <a:solidFill>
            <a:srgbClr val="00A4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64BD44"/>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109" name="Shape 109"/>
        <p:cNvGrpSpPr/>
        <p:nvPr/>
      </p:nvGrpSpPr>
      <p:grpSpPr>
        <a:xfrm>
          <a:off x="0" y="0"/>
          <a:ext cx="0" cy="0"/>
          <a:chOff x="0" y="0"/>
          <a:chExt cx="0" cy="0"/>
        </a:xfrm>
      </p:grpSpPr>
      <p:sp>
        <p:nvSpPr>
          <p:cNvPr id="110" name="Google Shape;110;p39"/>
          <p:cNvSpPr/>
          <p:nvPr>
            <p:ph idx="2" type="pic"/>
          </p:nvPr>
        </p:nvSpPr>
        <p:spPr>
          <a:xfrm>
            <a:off x="0" y="0"/>
            <a:ext cx="6766560" cy="6858000"/>
          </a:xfrm>
          <a:prstGeom prst="rect">
            <a:avLst/>
          </a:prstGeom>
          <a:noFill/>
          <a:ln>
            <a:no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Custom-Blue Bar" showMasterSp="0">
  <p:cSld name="Cover-Custom-Blue Bar">
    <p:spTree>
      <p:nvGrpSpPr>
        <p:cNvPr id="111" name="Shape 111"/>
        <p:cNvGrpSpPr/>
        <p:nvPr/>
      </p:nvGrpSpPr>
      <p:grpSpPr>
        <a:xfrm>
          <a:off x="0" y="0"/>
          <a:ext cx="0" cy="0"/>
          <a:chOff x="0" y="0"/>
          <a:chExt cx="0" cy="0"/>
        </a:xfrm>
      </p:grpSpPr>
      <p:sp>
        <p:nvSpPr>
          <p:cNvPr id="112" name="Google Shape;112;p40"/>
          <p:cNvSpPr/>
          <p:nvPr>
            <p:ph idx="2" type="pic"/>
          </p:nvPr>
        </p:nvSpPr>
        <p:spPr>
          <a:xfrm>
            <a:off x="0" y="0"/>
            <a:ext cx="12188825" cy="5352585"/>
          </a:xfrm>
          <a:prstGeom prst="rect">
            <a:avLst/>
          </a:prstGeom>
          <a:noFill/>
          <a:ln>
            <a:noFill/>
          </a:ln>
        </p:spPr>
      </p:sp>
      <p:sp>
        <p:nvSpPr>
          <p:cNvPr id="113" name="Google Shape;113;p40"/>
          <p:cNvSpPr txBox="1"/>
          <p:nvPr>
            <p:ph idx="12" type="sldNum"/>
          </p:nvPr>
        </p:nvSpPr>
        <p:spPr>
          <a:xfrm>
            <a:off x="9082087"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14" name="Google Shape;114;p40"/>
          <p:cNvSpPr/>
          <p:nvPr/>
        </p:nvSpPr>
        <p:spPr>
          <a:xfrm>
            <a:off x="0" y="5352585"/>
            <a:ext cx="12192000" cy="1505415"/>
          </a:xfrm>
          <a:prstGeom prst="rect">
            <a:avLst/>
          </a:prstGeom>
          <a:solidFill>
            <a:srgbClr val="00A4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5" name="Google Shape;115;p40"/>
          <p:cNvSpPr txBox="1"/>
          <p:nvPr>
            <p:ph idx="1" type="body"/>
          </p:nvPr>
        </p:nvSpPr>
        <p:spPr>
          <a:xfrm>
            <a:off x="765175" y="5571460"/>
            <a:ext cx="8027988" cy="1073815"/>
          </a:xfrm>
          <a:prstGeom prst="rect">
            <a:avLst/>
          </a:prstGeom>
          <a:noFill/>
          <a:ln>
            <a:noFill/>
          </a:ln>
        </p:spPr>
        <p:txBody>
          <a:bodyPr anchorCtr="0" anchor="ctr" bIns="45700" lIns="91425" spcFirstLastPara="1" rIns="91425" wrap="square" tIns="45700">
            <a:noAutofit/>
          </a:bodyPr>
          <a:lstStyle>
            <a:lvl1pPr indent="-228600" lvl="0" marL="457200" algn="l">
              <a:lnSpc>
                <a:spcPct val="121428"/>
              </a:lnSpc>
              <a:spcBef>
                <a:spcPts val="0"/>
              </a:spcBef>
              <a:spcAft>
                <a:spcPts val="0"/>
              </a:spcAft>
              <a:buClr>
                <a:schemeClr val="lt1"/>
              </a:buClr>
              <a:buSzPts val="2800"/>
              <a:buNone/>
              <a:defRPr b="1" sz="2800">
                <a:solidFill>
                  <a:schemeClr val="lt1"/>
                </a:solidFill>
              </a:defRPr>
            </a:lvl1pPr>
            <a:lvl2pPr indent="-228600" lvl="1" marL="914400" algn="l">
              <a:lnSpc>
                <a:spcPct val="90000"/>
              </a:lnSpc>
              <a:spcBef>
                <a:spcPts val="10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6" name="Google Shape;116;p40"/>
          <p:cNvSpPr/>
          <p:nvPr/>
        </p:nvSpPr>
        <p:spPr>
          <a:xfrm>
            <a:off x="9587961" y="5693387"/>
            <a:ext cx="2107545" cy="79373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17" name="Google Shape;117;p40"/>
          <p:cNvPicPr preferRelativeResize="0"/>
          <p:nvPr/>
        </p:nvPicPr>
        <p:blipFill rotWithShape="1">
          <a:blip r:embed="rId2">
            <a:alphaModFix/>
          </a:blip>
          <a:srcRect b="0" l="0" r="0" t="0"/>
          <a:stretch/>
        </p:blipFill>
        <p:spPr>
          <a:xfrm>
            <a:off x="9744971" y="5720504"/>
            <a:ext cx="1796851" cy="673819"/>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Custom-Orange Bar" showMasterSp="0">
  <p:cSld name="Cover-Custom-Orange Bar">
    <p:spTree>
      <p:nvGrpSpPr>
        <p:cNvPr id="118" name="Shape 118"/>
        <p:cNvGrpSpPr/>
        <p:nvPr/>
      </p:nvGrpSpPr>
      <p:grpSpPr>
        <a:xfrm>
          <a:off x="0" y="0"/>
          <a:ext cx="0" cy="0"/>
          <a:chOff x="0" y="0"/>
          <a:chExt cx="0" cy="0"/>
        </a:xfrm>
      </p:grpSpPr>
      <p:sp>
        <p:nvSpPr>
          <p:cNvPr id="119" name="Google Shape;119;p41"/>
          <p:cNvSpPr/>
          <p:nvPr>
            <p:ph idx="2" type="pic"/>
          </p:nvPr>
        </p:nvSpPr>
        <p:spPr>
          <a:xfrm>
            <a:off x="0" y="0"/>
            <a:ext cx="12188825" cy="5352585"/>
          </a:xfrm>
          <a:prstGeom prst="rect">
            <a:avLst/>
          </a:prstGeom>
          <a:noFill/>
          <a:ln>
            <a:noFill/>
          </a:ln>
        </p:spPr>
      </p:sp>
      <p:sp>
        <p:nvSpPr>
          <p:cNvPr id="120" name="Google Shape;120;p41"/>
          <p:cNvSpPr txBox="1"/>
          <p:nvPr>
            <p:ph idx="12" type="sldNum"/>
          </p:nvPr>
        </p:nvSpPr>
        <p:spPr>
          <a:xfrm>
            <a:off x="9082087"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21" name="Google Shape;121;p41"/>
          <p:cNvSpPr/>
          <p:nvPr/>
        </p:nvSpPr>
        <p:spPr>
          <a:xfrm>
            <a:off x="0" y="5352585"/>
            <a:ext cx="12192000" cy="1505415"/>
          </a:xfrm>
          <a:prstGeom prst="rect">
            <a:avLst/>
          </a:prstGeom>
          <a:solidFill>
            <a:srgbClr val="E6752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26722"/>
              </a:solidFill>
              <a:latin typeface="Calibri"/>
              <a:ea typeface="Calibri"/>
              <a:cs typeface="Calibri"/>
              <a:sym typeface="Calibri"/>
            </a:endParaRPr>
          </a:p>
        </p:txBody>
      </p:sp>
      <p:sp>
        <p:nvSpPr>
          <p:cNvPr descr="White NKH logo" id="122" name="Google Shape;122;p41"/>
          <p:cNvSpPr/>
          <p:nvPr/>
        </p:nvSpPr>
        <p:spPr>
          <a:xfrm>
            <a:off x="9578897" y="5678638"/>
            <a:ext cx="2116609" cy="79373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41"/>
          <p:cNvSpPr txBox="1"/>
          <p:nvPr>
            <p:ph idx="1" type="body"/>
          </p:nvPr>
        </p:nvSpPr>
        <p:spPr>
          <a:xfrm>
            <a:off x="765175" y="5571460"/>
            <a:ext cx="8027988" cy="1073815"/>
          </a:xfrm>
          <a:prstGeom prst="rect">
            <a:avLst/>
          </a:prstGeom>
          <a:noFill/>
          <a:ln>
            <a:noFill/>
          </a:ln>
        </p:spPr>
        <p:txBody>
          <a:bodyPr anchorCtr="0" anchor="ctr" bIns="45700" lIns="91425" spcFirstLastPara="1" rIns="91425" wrap="square" tIns="45700">
            <a:noAutofit/>
          </a:bodyPr>
          <a:lstStyle>
            <a:lvl1pPr indent="-228600" lvl="0" marL="457200" algn="l">
              <a:lnSpc>
                <a:spcPct val="121428"/>
              </a:lnSpc>
              <a:spcBef>
                <a:spcPts val="0"/>
              </a:spcBef>
              <a:spcAft>
                <a:spcPts val="0"/>
              </a:spcAft>
              <a:buClr>
                <a:schemeClr val="lt1"/>
              </a:buClr>
              <a:buSzPts val="2800"/>
              <a:buNone/>
              <a:defRPr b="1" sz="2800">
                <a:solidFill>
                  <a:schemeClr val="lt1"/>
                </a:solidFill>
              </a:defRPr>
            </a:lvl1pPr>
            <a:lvl2pPr indent="-228600" lvl="1" marL="914400" algn="l">
              <a:lnSpc>
                <a:spcPct val="90000"/>
              </a:lnSpc>
              <a:spcBef>
                <a:spcPts val="10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Custom-Green Bar" showMasterSp="0">
  <p:cSld name="Cover-Custom-Green Bar">
    <p:spTree>
      <p:nvGrpSpPr>
        <p:cNvPr id="124" name="Shape 124"/>
        <p:cNvGrpSpPr/>
        <p:nvPr/>
      </p:nvGrpSpPr>
      <p:grpSpPr>
        <a:xfrm>
          <a:off x="0" y="0"/>
          <a:ext cx="0" cy="0"/>
          <a:chOff x="0" y="0"/>
          <a:chExt cx="0" cy="0"/>
        </a:xfrm>
      </p:grpSpPr>
      <p:sp>
        <p:nvSpPr>
          <p:cNvPr id="125" name="Google Shape;125;p42"/>
          <p:cNvSpPr/>
          <p:nvPr>
            <p:ph idx="2" type="pic"/>
          </p:nvPr>
        </p:nvSpPr>
        <p:spPr>
          <a:xfrm>
            <a:off x="0" y="0"/>
            <a:ext cx="12188825" cy="5352585"/>
          </a:xfrm>
          <a:prstGeom prst="rect">
            <a:avLst/>
          </a:prstGeom>
          <a:noFill/>
          <a:ln>
            <a:noFill/>
          </a:ln>
        </p:spPr>
      </p:sp>
      <p:sp>
        <p:nvSpPr>
          <p:cNvPr id="126" name="Google Shape;126;p42"/>
          <p:cNvSpPr txBox="1"/>
          <p:nvPr>
            <p:ph idx="12" type="sldNum"/>
          </p:nvPr>
        </p:nvSpPr>
        <p:spPr>
          <a:xfrm>
            <a:off x="9082087"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27" name="Google Shape;127;p42"/>
          <p:cNvSpPr/>
          <p:nvPr/>
        </p:nvSpPr>
        <p:spPr>
          <a:xfrm>
            <a:off x="0" y="5352585"/>
            <a:ext cx="12192000" cy="1505415"/>
          </a:xfrm>
          <a:prstGeom prst="rect">
            <a:avLst/>
          </a:prstGeom>
          <a:solidFill>
            <a:srgbClr val="E6752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26722"/>
              </a:solidFill>
              <a:latin typeface="Calibri"/>
              <a:ea typeface="Calibri"/>
              <a:cs typeface="Calibri"/>
              <a:sym typeface="Calibri"/>
            </a:endParaRPr>
          </a:p>
        </p:txBody>
      </p:sp>
      <p:sp>
        <p:nvSpPr>
          <p:cNvPr descr="White NKH logo" id="128" name="Google Shape;128;p42"/>
          <p:cNvSpPr/>
          <p:nvPr/>
        </p:nvSpPr>
        <p:spPr>
          <a:xfrm>
            <a:off x="9578897" y="5678638"/>
            <a:ext cx="2116609" cy="79373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42"/>
          <p:cNvSpPr txBox="1"/>
          <p:nvPr>
            <p:ph idx="1" type="body"/>
          </p:nvPr>
        </p:nvSpPr>
        <p:spPr>
          <a:xfrm>
            <a:off x="765175" y="5571460"/>
            <a:ext cx="8027988" cy="1073815"/>
          </a:xfrm>
          <a:prstGeom prst="rect">
            <a:avLst/>
          </a:prstGeom>
          <a:noFill/>
          <a:ln>
            <a:noFill/>
          </a:ln>
        </p:spPr>
        <p:txBody>
          <a:bodyPr anchorCtr="0" anchor="ctr" bIns="45700" lIns="91425" spcFirstLastPara="1" rIns="91425" wrap="square" tIns="45700">
            <a:noAutofit/>
          </a:bodyPr>
          <a:lstStyle>
            <a:lvl1pPr indent="-228600" lvl="0" marL="457200" algn="l">
              <a:lnSpc>
                <a:spcPct val="121428"/>
              </a:lnSpc>
              <a:spcBef>
                <a:spcPts val="0"/>
              </a:spcBef>
              <a:spcAft>
                <a:spcPts val="0"/>
              </a:spcAft>
              <a:buClr>
                <a:schemeClr val="lt1"/>
              </a:buClr>
              <a:buSzPts val="2800"/>
              <a:buNone/>
              <a:defRPr b="1" sz="2800">
                <a:solidFill>
                  <a:schemeClr val="lt1"/>
                </a:solidFill>
              </a:defRPr>
            </a:lvl1pPr>
            <a:lvl2pPr indent="-228600" lvl="1" marL="914400" algn="l">
              <a:lnSpc>
                <a:spcPct val="90000"/>
              </a:lnSpc>
              <a:spcBef>
                <a:spcPts val="10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tandard-Green Bar">
  <p:cSld name="Content-Standard-Green Bar">
    <p:spTree>
      <p:nvGrpSpPr>
        <p:cNvPr id="130" name="Shape 130"/>
        <p:cNvGrpSpPr/>
        <p:nvPr/>
      </p:nvGrpSpPr>
      <p:grpSpPr>
        <a:xfrm>
          <a:off x="0" y="0"/>
          <a:ext cx="0" cy="0"/>
          <a:chOff x="0" y="0"/>
          <a:chExt cx="0" cy="0"/>
        </a:xfrm>
      </p:grpSpPr>
      <p:sp>
        <p:nvSpPr>
          <p:cNvPr id="131" name="Google Shape;131;p43"/>
          <p:cNvSpPr txBox="1"/>
          <p:nvPr>
            <p:ph type="title"/>
          </p:nvPr>
        </p:nvSpPr>
        <p:spPr>
          <a:xfrm>
            <a:off x="1600200" y="915988"/>
            <a:ext cx="8758238" cy="941387"/>
          </a:xfrm>
          <a:prstGeom prst="rect">
            <a:avLst/>
          </a:prstGeom>
          <a:noFill/>
          <a:ln>
            <a:noFill/>
          </a:ln>
        </p:spPr>
        <p:txBody>
          <a:bodyPr anchorCtr="0" anchor="ctr" bIns="45700" lIns="91425" spcFirstLastPara="1" rIns="91425" wrap="square" tIns="45700">
            <a:noAutofit/>
          </a:bodyPr>
          <a:lstStyle>
            <a:lvl1pPr lvl="0" algn="l">
              <a:lnSpc>
                <a:spcPct val="128571"/>
              </a:lnSpc>
              <a:spcBef>
                <a:spcPts val="0"/>
              </a:spcBef>
              <a:spcAft>
                <a:spcPts val="0"/>
              </a:spcAft>
              <a:buClr>
                <a:srgbClr val="5E7D31"/>
              </a:buClr>
              <a:buSzPts val="2800"/>
              <a:buFont typeface="Arial"/>
              <a:buNone/>
              <a:defRPr b="1" sz="2800">
                <a:solidFill>
                  <a:srgbClr val="5E7D3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2" name="Google Shape;132;p43"/>
          <p:cNvSpPr txBox="1"/>
          <p:nvPr>
            <p:ph idx="12" type="sldNum"/>
          </p:nvPr>
        </p:nvSpPr>
        <p:spPr>
          <a:xfrm>
            <a:off x="9082087"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33" name="Google Shape;133;p43"/>
          <p:cNvSpPr txBox="1"/>
          <p:nvPr>
            <p:ph idx="1" type="body"/>
          </p:nvPr>
        </p:nvSpPr>
        <p:spPr>
          <a:xfrm>
            <a:off x="1600200" y="2214562"/>
            <a:ext cx="8758238" cy="3727449"/>
          </a:xfrm>
          <a:prstGeom prst="rect">
            <a:avLst/>
          </a:prstGeom>
          <a:noFill/>
          <a:ln>
            <a:noFill/>
          </a:ln>
        </p:spPr>
        <p:txBody>
          <a:bodyPr anchorCtr="0" anchor="t" bIns="45700" lIns="91425" spcFirstLastPara="1" rIns="91425" wrap="square" tIns="45700">
            <a:noAutofit/>
          </a:bodyPr>
          <a:lstStyle>
            <a:lvl1pPr indent="-228600" lvl="0" marL="457200" algn="l">
              <a:lnSpc>
                <a:spcPct val="175000"/>
              </a:lnSpc>
              <a:spcBef>
                <a:spcPts val="0"/>
              </a:spcBef>
              <a:spcAft>
                <a:spcPts val="0"/>
              </a:spcAft>
              <a:buClr>
                <a:schemeClr val="dk1"/>
              </a:buClr>
              <a:buSzPts val="1600"/>
              <a:buNone/>
              <a:defRPr sz="1600">
                <a:solidFill>
                  <a:schemeClr val="dk1"/>
                </a:solidFill>
              </a:defRPr>
            </a:lvl1pPr>
            <a:lvl2pPr indent="-228600" lvl="1" marL="914400" algn="l">
              <a:lnSpc>
                <a:spcPct val="90000"/>
              </a:lnSpc>
              <a:spcBef>
                <a:spcPts val="10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4" name="Google Shape;134;p43"/>
          <p:cNvSpPr/>
          <p:nvPr/>
        </p:nvSpPr>
        <p:spPr>
          <a:xfrm>
            <a:off x="0" y="6791417"/>
            <a:ext cx="12192000" cy="66583"/>
          </a:xfrm>
          <a:prstGeom prst="rect">
            <a:avLst/>
          </a:prstGeom>
          <a:solidFill>
            <a:srgbClr val="5E7D3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64BD44"/>
              </a:solidFill>
              <a:latin typeface="Calibri"/>
              <a:ea typeface="Calibri"/>
              <a:cs typeface="Calibri"/>
              <a:sym typeface="Calibri"/>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Photos-and-Blocks-Blue" showMasterSp="0">
  <p:cSld name="Content-Photos-and-Blocks-Blue">
    <p:spTree>
      <p:nvGrpSpPr>
        <p:cNvPr id="135" name="Shape 135"/>
        <p:cNvGrpSpPr/>
        <p:nvPr/>
      </p:nvGrpSpPr>
      <p:grpSpPr>
        <a:xfrm>
          <a:off x="0" y="0"/>
          <a:ext cx="0" cy="0"/>
          <a:chOff x="0" y="0"/>
          <a:chExt cx="0" cy="0"/>
        </a:xfrm>
      </p:grpSpPr>
      <p:sp>
        <p:nvSpPr>
          <p:cNvPr id="136" name="Google Shape;136;p44"/>
          <p:cNvSpPr txBox="1"/>
          <p:nvPr>
            <p:ph idx="12" type="sldNum"/>
          </p:nvPr>
        </p:nvSpPr>
        <p:spPr>
          <a:xfrm>
            <a:off x="9082087"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37" name="Google Shape;137;p44"/>
          <p:cNvSpPr/>
          <p:nvPr/>
        </p:nvSpPr>
        <p:spPr>
          <a:xfrm>
            <a:off x="431800" y="444499"/>
            <a:ext cx="2730500" cy="3470677"/>
          </a:xfrm>
          <a:prstGeom prst="rect">
            <a:avLst/>
          </a:prstGeom>
          <a:solidFill>
            <a:srgbClr val="00A4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8" name="Google Shape;138;p44"/>
          <p:cNvSpPr/>
          <p:nvPr/>
        </p:nvSpPr>
        <p:spPr>
          <a:xfrm>
            <a:off x="3271591" y="2865639"/>
            <a:ext cx="2730500" cy="3470677"/>
          </a:xfrm>
          <a:prstGeom prst="rect">
            <a:avLst/>
          </a:prstGeom>
          <a:solidFill>
            <a:srgbClr val="7A9F3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9" name="Google Shape;139;p44"/>
          <p:cNvSpPr/>
          <p:nvPr>
            <p:ph idx="2" type="pic"/>
          </p:nvPr>
        </p:nvSpPr>
        <p:spPr>
          <a:xfrm>
            <a:off x="3271591" y="444499"/>
            <a:ext cx="2730500" cy="2307754"/>
          </a:xfrm>
          <a:prstGeom prst="rect">
            <a:avLst/>
          </a:prstGeom>
          <a:noFill/>
          <a:ln>
            <a:noFill/>
          </a:ln>
        </p:spPr>
      </p:sp>
      <p:sp>
        <p:nvSpPr>
          <p:cNvPr id="140" name="Google Shape;140;p44"/>
          <p:cNvSpPr/>
          <p:nvPr>
            <p:ph idx="3" type="pic"/>
          </p:nvPr>
        </p:nvSpPr>
        <p:spPr>
          <a:xfrm>
            <a:off x="431800" y="4028562"/>
            <a:ext cx="2730500" cy="2307754"/>
          </a:xfrm>
          <a:prstGeom prst="rect">
            <a:avLst/>
          </a:prstGeom>
          <a:noFill/>
          <a:ln>
            <a:noFill/>
          </a:ln>
        </p:spPr>
      </p:sp>
      <p:sp>
        <p:nvSpPr>
          <p:cNvPr id="141" name="Google Shape;141;p44"/>
          <p:cNvSpPr txBox="1"/>
          <p:nvPr>
            <p:ph type="title"/>
          </p:nvPr>
        </p:nvSpPr>
        <p:spPr>
          <a:xfrm>
            <a:off x="6719777" y="915988"/>
            <a:ext cx="4784652" cy="941387"/>
          </a:xfrm>
          <a:prstGeom prst="rect">
            <a:avLst/>
          </a:prstGeom>
          <a:noFill/>
          <a:ln>
            <a:noFill/>
          </a:ln>
        </p:spPr>
        <p:txBody>
          <a:bodyPr anchorCtr="0" anchor="ctr" bIns="45700" lIns="91425" spcFirstLastPara="1" rIns="91425" wrap="square" tIns="45700">
            <a:noAutofit/>
          </a:bodyPr>
          <a:lstStyle>
            <a:lvl1pPr lvl="0" algn="l">
              <a:lnSpc>
                <a:spcPct val="144000"/>
              </a:lnSpc>
              <a:spcBef>
                <a:spcPts val="0"/>
              </a:spcBef>
              <a:spcAft>
                <a:spcPts val="0"/>
              </a:spcAft>
              <a:buClr>
                <a:srgbClr val="00A4A4"/>
              </a:buClr>
              <a:buSzPts val="2500"/>
              <a:buFont typeface="Arial"/>
              <a:buNone/>
              <a:defRPr b="1" sz="2500">
                <a:solidFill>
                  <a:srgbClr val="00A4A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2" name="Google Shape;142;p44"/>
          <p:cNvSpPr txBox="1"/>
          <p:nvPr>
            <p:ph idx="1" type="body"/>
          </p:nvPr>
        </p:nvSpPr>
        <p:spPr>
          <a:xfrm>
            <a:off x="6719777" y="2214562"/>
            <a:ext cx="4784652" cy="3612079"/>
          </a:xfrm>
          <a:prstGeom prst="rect">
            <a:avLst/>
          </a:prstGeom>
          <a:noFill/>
          <a:ln>
            <a:noFill/>
          </a:ln>
        </p:spPr>
        <p:txBody>
          <a:bodyPr anchorCtr="0" anchor="t" bIns="45700" lIns="91425" spcFirstLastPara="1" rIns="91425" wrap="square" tIns="45700">
            <a:noAutofit/>
          </a:bodyPr>
          <a:lstStyle>
            <a:lvl1pPr indent="-228600" lvl="0" marL="457200" algn="l">
              <a:lnSpc>
                <a:spcPct val="175000"/>
              </a:lnSpc>
              <a:spcBef>
                <a:spcPts val="0"/>
              </a:spcBef>
              <a:spcAft>
                <a:spcPts val="0"/>
              </a:spcAft>
              <a:buClr>
                <a:schemeClr val="dk1"/>
              </a:buClr>
              <a:buSzPts val="1600"/>
              <a:buNone/>
              <a:defRPr sz="1600">
                <a:solidFill>
                  <a:schemeClr val="dk1"/>
                </a:solidFill>
              </a:defRPr>
            </a:lvl1pPr>
            <a:lvl2pPr indent="-228600" lvl="1" marL="914400" algn="l">
              <a:lnSpc>
                <a:spcPct val="90000"/>
              </a:lnSpc>
              <a:spcBef>
                <a:spcPts val="10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Photo with Border-Orange" showMasterSp="0">
  <p:cSld name="Content-Photo with Border-Orange">
    <p:spTree>
      <p:nvGrpSpPr>
        <p:cNvPr id="143" name="Shape 143"/>
        <p:cNvGrpSpPr/>
        <p:nvPr/>
      </p:nvGrpSpPr>
      <p:grpSpPr>
        <a:xfrm>
          <a:off x="0" y="0"/>
          <a:ext cx="0" cy="0"/>
          <a:chOff x="0" y="0"/>
          <a:chExt cx="0" cy="0"/>
        </a:xfrm>
      </p:grpSpPr>
      <p:sp>
        <p:nvSpPr>
          <p:cNvPr id="144" name="Google Shape;144;p45"/>
          <p:cNvSpPr txBox="1"/>
          <p:nvPr>
            <p:ph idx="12" type="sldNum"/>
          </p:nvPr>
        </p:nvSpPr>
        <p:spPr>
          <a:xfrm>
            <a:off x="9082087"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45" name="Google Shape;145;p45"/>
          <p:cNvSpPr/>
          <p:nvPr/>
        </p:nvSpPr>
        <p:spPr>
          <a:xfrm>
            <a:off x="1" y="1"/>
            <a:ext cx="12192000" cy="6858000"/>
          </a:xfrm>
          <a:prstGeom prst="rect">
            <a:avLst/>
          </a:prstGeom>
          <a:noFill/>
          <a:ln cap="flat" cmpd="sng" w="254000">
            <a:solidFill>
              <a:srgbClr val="E6752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6" name="Google Shape;146;p45"/>
          <p:cNvSpPr/>
          <p:nvPr>
            <p:ph idx="2" type="pic"/>
          </p:nvPr>
        </p:nvSpPr>
        <p:spPr>
          <a:xfrm>
            <a:off x="127590" y="123826"/>
            <a:ext cx="6654209" cy="6610350"/>
          </a:xfrm>
          <a:prstGeom prst="rect">
            <a:avLst/>
          </a:prstGeom>
          <a:noFill/>
          <a:ln>
            <a:noFill/>
          </a:ln>
        </p:spPr>
      </p:sp>
      <p:sp>
        <p:nvSpPr>
          <p:cNvPr id="147" name="Google Shape;147;p45"/>
          <p:cNvSpPr txBox="1"/>
          <p:nvPr>
            <p:ph type="title"/>
          </p:nvPr>
        </p:nvSpPr>
        <p:spPr>
          <a:xfrm>
            <a:off x="7357729" y="915988"/>
            <a:ext cx="4146699" cy="941387"/>
          </a:xfrm>
          <a:prstGeom prst="rect">
            <a:avLst/>
          </a:prstGeom>
          <a:noFill/>
          <a:ln>
            <a:noFill/>
          </a:ln>
        </p:spPr>
        <p:txBody>
          <a:bodyPr anchorCtr="0" anchor="ctr" bIns="45700" lIns="91425" spcFirstLastPara="1" rIns="91425" wrap="square" tIns="45700">
            <a:noAutofit/>
          </a:bodyPr>
          <a:lstStyle>
            <a:lvl1pPr lvl="0" algn="l">
              <a:lnSpc>
                <a:spcPct val="144000"/>
              </a:lnSpc>
              <a:spcBef>
                <a:spcPts val="0"/>
              </a:spcBef>
              <a:spcAft>
                <a:spcPts val="0"/>
              </a:spcAft>
              <a:buClr>
                <a:srgbClr val="E67525"/>
              </a:buClr>
              <a:buSzPts val="2500"/>
              <a:buFont typeface="Arial"/>
              <a:buNone/>
              <a:defRPr b="1" sz="2500">
                <a:solidFill>
                  <a:srgbClr val="E6752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8" name="Google Shape;148;p45"/>
          <p:cNvSpPr txBox="1"/>
          <p:nvPr>
            <p:ph idx="1" type="body"/>
          </p:nvPr>
        </p:nvSpPr>
        <p:spPr>
          <a:xfrm>
            <a:off x="7357729" y="2214562"/>
            <a:ext cx="4146699" cy="3612079"/>
          </a:xfrm>
          <a:prstGeom prst="rect">
            <a:avLst/>
          </a:prstGeom>
          <a:noFill/>
          <a:ln>
            <a:noFill/>
          </a:ln>
        </p:spPr>
        <p:txBody>
          <a:bodyPr anchorCtr="0" anchor="t" bIns="45700" lIns="91425" spcFirstLastPara="1" rIns="91425" wrap="square" tIns="45700">
            <a:noAutofit/>
          </a:bodyPr>
          <a:lstStyle>
            <a:lvl1pPr indent="-228600" lvl="0" marL="457200" algn="l">
              <a:lnSpc>
                <a:spcPct val="175000"/>
              </a:lnSpc>
              <a:spcBef>
                <a:spcPts val="0"/>
              </a:spcBef>
              <a:spcAft>
                <a:spcPts val="0"/>
              </a:spcAft>
              <a:buClr>
                <a:schemeClr val="dk1"/>
              </a:buClr>
              <a:buSzPts val="1600"/>
              <a:buNone/>
              <a:defRPr sz="1600">
                <a:solidFill>
                  <a:schemeClr val="dk1"/>
                </a:solidFill>
              </a:defRPr>
            </a:lvl1pPr>
            <a:lvl2pPr indent="-228600" lvl="1" marL="914400" algn="l">
              <a:lnSpc>
                <a:spcPct val="90000"/>
              </a:lnSpc>
              <a:spcBef>
                <a:spcPts val="10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Photo with Border-Blue" showMasterSp="0">
  <p:cSld name="Content-Photo with Border-Blue">
    <p:spTree>
      <p:nvGrpSpPr>
        <p:cNvPr id="149" name="Shape 149"/>
        <p:cNvGrpSpPr/>
        <p:nvPr/>
      </p:nvGrpSpPr>
      <p:grpSpPr>
        <a:xfrm>
          <a:off x="0" y="0"/>
          <a:ext cx="0" cy="0"/>
          <a:chOff x="0" y="0"/>
          <a:chExt cx="0" cy="0"/>
        </a:xfrm>
      </p:grpSpPr>
      <p:sp>
        <p:nvSpPr>
          <p:cNvPr id="150" name="Google Shape;150;p46"/>
          <p:cNvSpPr txBox="1"/>
          <p:nvPr>
            <p:ph idx="12" type="sldNum"/>
          </p:nvPr>
        </p:nvSpPr>
        <p:spPr>
          <a:xfrm>
            <a:off x="9082087"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51" name="Google Shape;151;p46"/>
          <p:cNvSpPr/>
          <p:nvPr>
            <p:ph idx="2" type="pic"/>
          </p:nvPr>
        </p:nvSpPr>
        <p:spPr>
          <a:xfrm>
            <a:off x="127590" y="123826"/>
            <a:ext cx="6654209" cy="6610350"/>
          </a:xfrm>
          <a:prstGeom prst="rect">
            <a:avLst/>
          </a:prstGeom>
          <a:noFill/>
          <a:ln>
            <a:noFill/>
          </a:ln>
        </p:spPr>
      </p:sp>
      <p:sp>
        <p:nvSpPr>
          <p:cNvPr id="152" name="Google Shape;152;p46"/>
          <p:cNvSpPr/>
          <p:nvPr/>
        </p:nvSpPr>
        <p:spPr>
          <a:xfrm>
            <a:off x="1" y="1"/>
            <a:ext cx="12192000" cy="6858000"/>
          </a:xfrm>
          <a:prstGeom prst="rect">
            <a:avLst/>
          </a:prstGeom>
          <a:noFill/>
          <a:ln cap="flat" cmpd="sng" w="254000">
            <a:solidFill>
              <a:srgbClr val="00A4A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3" name="Google Shape;153;p46"/>
          <p:cNvSpPr txBox="1"/>
          <p:nvPr>
            <p:ph type="title"/>
          </p:nvPr>
        </p:nvSpPr>
        <p:spPr>
          <a:xfrm>
            <a:off x="7357729" y="915988"/>
            <a:ext cx="4146699" cy="941387"/>
          </a:xfrm>
          <a:prstGeom prst="rect">
            <a:avLst/>
          </a:prstGeom>
          <a:noFill/>
          <a:ln>
            <a:noFill/>
          </a:ln>
        </p:spPr>
        <p:txBody>
          <a:bodyPr anchorCtr="0" anchor="ctr" bIns="45700" lIns="91425" spcFirstLastPara="1" rIns="91425" wrap="square" tIns="45700">
            <a:noAutofit/>
          </a:bodyPr>
          <a:lstStyle>
            <a:lvl1pPr lvl="0" algn="l">
              <a:lnSpc>
                <a:spcPct val="144000"/>
              </a:lnSpc>
              <a:spcBef>
                <a:spcPts val="0"/>
              </a:spcBef>
              <a:spcAft>
                <a:spcPts val="0"/>
              </a:spcAft>
              <a:buClr>
                <a:srgbClr val="00A4A4"/>
              </a:buClr>
              <a:buSzPts val="2500"/>
              <a:buFont typeface="Arial"/>
              <a:buNone/>
              <a:defRPr b="1" sz="2500">
                <a:solidFill>
                  <a:srgbClr val="00A4A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4" name="Google Shape;154;p46"/>
          <p:cNvSpPr txBox="1"/>
          <p:nvPr>
            <p:ph idx="1" type="body"/>
          </p:nvPr>
        </p:nvSpPr>
        <p:spPr>
          <a:xfrm>
            <a:off x="7357729" y="2214562"/>
            <a:ext cx="4146699" cy="3612079"/>
          </a:xfrm>
          <a:prstGeom prst="rect">
            <a:avLst/>
          </a:prstGeom>
          <a:noFill/>
          <a:ln>
            <a:noFill/>
          </a:ln>
        </p:spPr>
        <p:txBody>
          <a:bodyPr anchorCtr="0" anchor="t" bIns="45700" lIns="91425" spcFirstLastPara="1" rIns="91425" wrap="square" tIns="45700">
            <a:noAutofit/>
          </a:bodyPr>
          <a:lstStyle>
            <a:lvl1pPr indent="-228600" lvl="0" marL="457200" algn="l">
              <a:lnSpc>
                <a:spcPct val="175000"/>
              </a:lnSpc>
              <a:spcBef>
                <a:spcPts val="0"/>
              </a:spcBef>
              <a:spcAft>
                <a:spcPts val="0"/>
              </a:spcAft>
              <a:buClr>
                <a:schemeClr val="dk1"/>
              </a:buClr>
              <a:buSzPts val="1600"/>
              <a:buNone/>
              <a:defRPr sz="1600">
                <a:solidFill>
                  <a:schemeClr val="dk1"/>
                </a:solidFill>
              </a:defRPr>
            </a:lvl1pPr>
            <a:lvl2pPr indent="-228600" lvl="1" marL="914400" algn="l">
              <a:lnSpc>
                <a:spcPct val="90000"/>
              </a:lnSpc>
              <a:spcBef>
                <a:spcPts val="10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Quote-Orange" showMasterSp="0">
  <p:cSld name="Content-Quote-Orange">
    <p:spTree>
      <p:nvGrpSpPr>
        <p:cNvPr id="155" name="Shape 155"/>
        <p:cNvGrpSpPr/>
        <p:nvPr/>
      </p:nvGrpSpPr>
      <p:grpSpPr>
        <a:xfrm>
          <a:off x="0" y="0"/>
          <a:ext cx="0" cy="0"/>
          <a:chOff x="0" y="0"/>
          <a:chExt cx="0" cy="0"/>
        </a:xfrm>
      </p:grpSpPr>
      <p:sp>
        <p:nvSpPr>
          <p:cNvPr id="156" name="Google Shape;156;p47"/>
          <p:cNvSpPr/>
          <p:nvPr>
            <p:ph idx="2" type="pic"/>
          </p:nvPr>
        </p:nvSpPr>
        <p:spPr>
          <a:xfrm>
            <a:off x="8636000" y="0"/>
            <a:ext cx="3556000" cy="4006645"/>
          </a:xfrm>
          <a:prstGeom prst="rect">
            <a:avLst/>
          </a:prstGeom>
          <a:noFill/>
          <a:ln>
            <a:noFill/>
          </a:ln>
        </p:spPr>
      </p:sp>
      <p:sp>
        <p:nvSpPr>
          <p:cNvPr id="157" name="Google Shape;157;p47"/>
          <p:cNvSpPr/>
          <p:nvPr>
            <p:ph idx="3" type="pic"/>
          </p:nvPr>
        </p:nvSpPr>
        <p:spPr>
          <a:xfrm>
            <a:off x="8629651" y="4101353"/>
            <a:ext cx="3556000" cy="2756647"/>
          </a:xfrm>
          <a:prstGeom prst="rect">
            <a:avLst/>
          </a:prstGeom>
          <a:noFill/>
          <a:ln>
            <a:noFill/>
          </a:ln>
        </p:spPr>
      </p:sp>
      <p:sp>
        <p:nvSpPr>
          <p:cNvPr id="158" name="Google Shape;158;p47"/>
          <p:cNvSpPr/>
          <p:nvPr>
            <p:ph idx="4" type="pic"/>
          </p:nvPr>
        </p:nvSpPr>
        <p:spPr>
          <a:xfrm>
            <a:off x="33616" y="0"/>
            <a:ext cx="3556000" cy="2756647"/>
          </a:xfrm>
          <a:prstGeom prst="rect">
            <a:avLst/>
          </a:prstGeom>
          <a:noFill/>
          <a:ln>
            <a:noFill/>
          </a:ln>
        </p:spPr>
      </p:sp>
      <p:sp>
        <p:nvSpPr>
          <p:cNvPr id="159" name="Google Shape;159;p47"/>
          <p:cNvSpPr/>
          <p:nvPr>
            <p:ph idx="5" type="pic"/>
          </p:nvPr>
        </p:nvSpPr>
        <p:spPr>
          <a:xfrm>
            <a:off x="27267" y="2851355"/>
            <a:ext cx="3556000" cy="4006645"/>
          </a:xfrm>
          <a:prstGeom prst="rect">
            <a:avLst/>
          </a:prstGeom>
          <a:noFill/>
          <a:ln>
            <a:noFill/>
          </a:ln>
        </p:spPr>
      </p:sp>
      <p:sp>
        <p:nvSpPr>
          <p:cNvPr id="160" name="Google Shape;160;p47"/>
          <p:cNvSpPr/>
          <p:nvPr/>
        </p:nvSpPr>
        <p:spPr>
          <a:xfrm rot="-5400000">
            <a:off x="5506276" y="835954"/>
            <a:ext cx="78095" cy="1101353"/>
          </a:xfrm>
          <a:prstGeom prst="rect">
            <a:avLst/>
          </a:prstGeom>
          <a:solidFill>
            <a:srgbClr val="E6752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64BD44"/>
              </a:solidFill>
              <a:latin typeface="Calibri"/>
              <a:ea typeface="Calibri"/>
              <a:cs typeface="Calibri"/>
              <a:sym typeface="Calibri"/>
            </a:endParaRPr>
          </a:p>
        </p:txBody>
      </p:sp>
      <p:sp>
        <p:nvSpPr>
          <p:cNvPr id="161" name="Google Shape;161;p47"/>
          <p:cNvSpPr/>
          <p:nvPr/>
        </p:nvSpPr>
        <p:spPr>
          <a:xfrm rot="-5400000">
            <a:off x="6604458" y="835955"/>
            <a:ext cx="78092" cy="1101353"/>
          </a:xfrm>
          <a:prstGeom prst="rect">
            <a:avLst/>
          </a:prstGeom>
          <a:solidFill>
            <a:srgbClr val="BBD64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64BD44"/>
              </a:solidFill>
              <a:latin typeface="Calibri"/>
              <a:ea typeface="Calibri"/>
              <a:cs typeface="Calibri"/>
              <a:sym typeface="Calibri"/>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2 Photos-Orange" showMasterSp="0">
  <p:cSld name="Content-2 Photos-Orange">
    <p:spTree>
      <p:nvGrpSpPr>
        <p:cNvPr id="162" name="Shape 162"/>
        <p:cNvGrpSpPr/>
        <p:nvPr/>
      </p:nvGrpSpPr>
      <p:grpSpPr>
        <a:xfrm>
          <a:off x="0" y="0"/>
          <a:ext cx="0" cy="0"/>
          <a:chOff x="0" y="0"/>
          <a:chExt cx="0" cy="0"/>
        </a:xfrm>
      </p:grpSpPr>
      <p:sp>
        <p:nvSpPr>
          <p:cNvPr id="163" name="Google Shape;163;p48"/>
          <p:cNvSpPr/>
          <p:nvPr>
            <p:ph idx="2" type="pic"/>
          </p:nvPr>
        </p:nvSpPr>
        <p:spPr>
          <a:xfrm>
            <a:off x="6096000" y="3403679"/>
            <a:ext cx="6092825" cy="3454321"/>
          </a:xfrm>
          <a:prstGeom prst="rect">
            <a:avLst/>
          </a:prstGeom>
          <a:noFill/>
          <a:ln>
            <a:noFill/>
          </a:ln>
        </p:spPr>
      </p:sp>
      <p:sp>
        <p:nvSpPr>
          <p:cNvPr id="164" name="Google Shape;164;p48"/>
          <p:cNvSpPr/>
          <p:nvPr/>
        </p:nvSpPr>
        <p:spPr>
          <a:xfrm rot="-5400000">
            <a:off x="6813625" y="1581298"/>
            <a:ext cx="75508" cy="3569249"/>
          </a:xfrm>
          <a:prstGeom prst="rect">
            <a:avLst/>
          </a:prstGeom>
          <a:solidFill>
            <a:srgbClr val="E6752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5" name="Google Shape;165;p48"/>
          <p:cNvSpPr/>
          <p:nvPr>
            <p:ph idx="3" type="pic"/>
          </p:nvPr>
        </p:nvSpPr>
        <p:spPr>
          <a:xfrm>
            <a:off x="5759777" y="-12034"/>
            <a:ext cx="6432223" cy="3340205"/>
          </a:xfrm>
          <a:prstGeom prst="rect">
            <a:avLst/>
          </a:prstGeom>
          <a:noFill/>
          <a:ln>
            <a:noFill/>
          </a:ln>
        </p:spPr>
      </p:sp>
      <p:sp>
        <p:nvSpPr>
          <p:cNvPr id="166" name="Google Shape;166;p48"/>
          <p:cNvSpPr/>
          <p:nvPr/>
        </p:nvSpPr>
        <p:spPr>
          <a:xfrm flipH="1" rot="-5400000">
            <a:off x="10374659" y="1589514"/>
            <a:ext cx="75514" cy="3552820"/>
          </a:xfrm>
          <a:prstGeom prst="rect">
            <a:avLst/>
          </a:prstGeom>
          <a:solidFill>
            <a:srgbClr val="BBD64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7" name="Google Shape;167;p48"/>
          <p:cNvSpPr txBox="1"/>
          <p:nvPr>
            <p:ph type="title"/>
          </p:nvPr>
        </p:nvSpPr>
        <p:spPr>
          <a:xfrm>
            <a:off x="679298" y="915988"/>
            <a:ext cx="4146699" cy="941387"/>
          </a:xfrm>
          <a:prstGeom prst="rect">
            <a:avLst/>
          </a:prstGeom>
          <a:noFill/>
          <a:ln>
            <a:noFill/>
          </a:ln>
        </p:spPr>
        <p:txBody>
          <a:bodyPr anchorCtr="0" anchor="ctr" bIns="45700" lIns="91425" spcFirstLastPara="1" rIns="91425" wrap="square" tIns="45700">
            <a:noAutofit/>
          </a:bodyPr>
          <a:lstStyle>
            <a:lvl1pPr lvl="0" algn="l">
              <a:lnSpc>
                <a:spcPct val="144000"/>
              </a:lnSpc>
              <a:spcBef>
                <a:spcPts val="0"/>
              </a:spcBef>
              <a:spcAft>
                <a:spcPts val="0"/>
              </a:spcAft>
              <a:buClr>
                <a:srgbClr val="E67525"/>
              </a:buClr>
              <a:buSzPts val="2500"/>
              <a:buFont typeface="Arial"/>
              <a:buNone/>
              <a:defRPr b="1" sz="2500">
                <a:solidFill>
                  <a:srgbClr val="E6752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8" name="Google Shape;168;p48"/>
          <p:cNvSpPr txBox="1"/>
          <p:nvPr>
            <p:ph idx="1" type="body"/>
          </p:nvPr>
        </p:nvSpPr>
        <p:spPr>
          <a:xfrm>
            <a:off x="679298" y="2214562"/>
            <a:ext cx="4146699" cy="3612079"/>
          </a:xfrm>
          <a:prstGeom prst="rect">
            <a:avLst/>
          </a:prstGeom>
          <a:noFill/>
          <a:ln>
            <a:noFill/>
          </a:ln>
        </p:spPr>
        <p:txBody>
          <a:bodyPr anchorCtr="0" anchor="t" bIns="45700" lIns="91425" spcFirstLastPara="1" rIns="91425" wrap="square" tIns="45700">
            <a:noAutofit/>
          </a:bodyPr>
          <a:lstStyle>
            <a:lvl1pPr indent="-228600" lvl="0" marL="457200" algn="l">
              <a:lnSpc>
                <a:spcPct val="175000"/>
              </a:lnSpc>
              <a:spcBef>
                <a:spcPts val="0"/>
              </a:spcBef>
              <a:spcAft>
                <a:spcPts val="0"/>
              </a:spcAft>
              <a:buClr>
                <a:schemeClr val="dk1"/>
              </a:buClr>
              <a:buSzPts val="1600"/>
              <a:buNone/>
              <a:defRPr sz="1600">
                <a:solidFill>
                  <a:schemeClr val="dk1"/>
                </a:solidFill>
              </a:defRPr>
            </a:lvl1pPr>
            <a:lvl2pPr indent="-228600" lvl="1" marL="914400" algn="l">
              <a:lnSpc>
                <a:spcPct val="90000"/>
              </a:lnSpc>
              <a:spcBef>
                <a:spcPts val="10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tandard-Orange Bar">
  <p:cSld name="Content-Standard-Orange Bar">
    <p:spTree>
      <p:nvGrpSpPr>
        <p:cNvPr id="19" name="Shape 19"/>
        <p:cNvGrpSpPr/>
        <p:nvPr/>
      </p:nvGrpSpPr>
      <p:grpSpPr>
        <a:xfrm>
          <a:off x="0" y="0"/>
          <a:ext cx="0" cy="0"/>
          <a:chOff x="0" y="0"/>
          <a:chExt cx="0" cy="0"/>
        </a:xfrm>
      </p:grpSpPr>
      <p:sp>
        <p:nvSpPr>
          <p:cNvPr id="20" name="Google Shape;20;p22"/>
          <p:cNvSpPr txBox="1"/>
          <p:nvPr>
            <p:ph type="title"/>
          </p:nvPr>
        </p:nvSpPr>
        <p:spPr>
          <a:xfrm>
            <a:off x="1600200" y="915988"/>
            <a:ext cx="8758238" cy="941387"/>
          </a:xfrm>
          <a:prstGeom prst="rect">
            <a:avLst/>
          </a:prstGeom>
          <a:noFill/>
          <a:ln>
            <a:noFill/>
          </a:ln>
        </p:spPr>
        <p:txBody>
          <a:bodyPr anchorCtr="0" anchor="ctr" bIns="45700" lIns="91425" spcFirstLastPara="1" rIns="91425" wrap="square" tIns="45700">
            <a:noAutofit/>
          </a:bodyPr>
          <a:lstStyle>
            <a:lvl1pPr lvl="0" algn="l">
              <a:lnSpc>
                <a:spcPct val="128571"/>
              </a:lnSpc>
              <a:spcBef>
                <a:spcPts val="0"/>
              </a:spcBef>
              <a:spcAft>
                <a:spcPts val="0"/>
              </a:spcAft>
              <a:buClr>
                <a:srgbClr val="E67525"/>
              </a:buClr>
              <a:buSzPts val="2800"/>
              <a:buFont typeface="Arial"/>
              <a:buNone/>
              <a:defRPr b="1" sz="2800">
                <a:solidFill>
                  <a:srgbClr val="E6752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22"/>
          <p:cNvSpPr txBox="1"/>
          <p:nvPr>
            <p:ph idx="12" type="sldNum"/>
          </p:nvPr>
        </p:nvSpPr>
        <p:spPr>
          <a:xfrm>
            <a:off x="9082087"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2" name="Google Shape;22;p22"/>
          <p:cNvSpPr txBox="1"/>
          <p:nvPr>
            <p:ph idx="1" type="body"/>
          </p:nvPr>
        </p:nvSpPr>
        <p:spPr>
          <a:xfrm>
            <a:off x="1600200" y="2214562"/>
            <a:ext cx="8758238" cy="3727449"/>
          </a:xfrm>
          <a:prstGeom prst="rect">
            <a:avLst/>
          </a:prstGeom>
          <a:noFill/>
          <a:ln>
            <a:noFill/>
          </a:ln>
        </p:spPr>
        <p:txBody>
          <a:bodyPr anchorCtr="0" anchor="t" bIns="45700" lIns="91425" spcFirstLastPara="1" rIns="91425" wrap="square" tIns="45700">
            <a:noAutofit/>
          </a:bodyPr>
          <a:lstStyle>
            <a:lvl1pPr indent="-228600" lvl="0" marL="457200" algn="l">
              <a:lnSpc>
                <a:spcPct val="175000"/>
              </a:lnSpc>
              <a:spcBef>
                <a:spcPts val="0"/>
              </a:spcBef>
              <a:spcAft>
                <a:spcPts val="0"/>
              </a:spcAft>
              <a:buClr>
                <a:schemeClr val="dk1"/>
              </a:buClr>
              <a:buSzPts val="1600"/>
              <a:buNone/>
              <a:defRPr sz="1600">
                <a:solidFill>
                  <a:schemeClr val="dk1"/>
                </a:solidFill>
              </a:defRPr>
            </a:lvl1pPr>
            <a:lvl2pPr indent="-228600" lvl="1" marL="914400" algn="l">
              <a:lnSpc>
                <a:spcPct val="90000"/>
              </a:lnSpc>
              <a:spcBef>
                <a:spcPts val="10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 name="Google Shape;23;p22"/>
          <p:cNvSpPr/>
          <p:nvPr/>
        </p:nvSpPr>
        <p:spPr>
          <a:xfrm>
            <a:off x="0" y="6791417"/>
            <a:ext cx="12192000" cy="66583"/>
          </a:xfrm>
          <a:prstGeom prst="rect">
            <a:avLst/>
          </a:prstGeom>
          <a:solidFill>
            <a:srgbClr val="E6752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2 Photos-Blue" showMasterSp="0">
  <p:cSld name="Content-2 Photos-Blue">
    <p:spTree>
      <p:nvGrpSpPr>
        <p:cNvPr id="169" name="Shape 169"/>
        <p:cNvGrpSpPr/>
        <p:nvPr/>
      </p:nvGrpSpPr>
      <p:grpSpPr>
        <a:xfrm>
          <a:off x="0" y="0"/>
          <a:ext cx="0" cy="0"/>
          <a:chOff x="0" y="0"/>
          <a:chExt cx="0" cy="0"/>
        </a:xfrm>
      </p:grpSpPr>
      <p:sp>
        <p:nvSpPr>
          <p:cNvPr id="170" name="Google Shape;170;p49"/>
          <p:cNvSpPr/>
          <p:nvPr>
            <p:ph idx="2" type="pic"/>
          </p:nvPr>
        </p:nvSpPr>
        <p:spPr>
          <a:xfrm>
            <a:off x="6096000" y="3403679"/>
            <a:ext cx="6092825" cy="3454321"/>
          </a:xfrm>
          <a:prstGeom prst="rect">
            <a:avLst/>
          </a:prstGeom>
          <a:noFill/>
          <a:ln>
            <a:noFill/>
          </a:ln>
        </p:spPr>
      </p:sp>
      <p:sp>
        <p:nvSpPr>
          <p:cNvPr id="171" name="Google Shape;171;p49"/>
          <p:cNvSpPr/>
          <p:nvPr/>
        </p:nvSpPr>
        <p:spPr>
          <a:xfrm rot="-5400000">
            <a:off x="6813625" y="1581298"/>
            <a:ext cx="75508" cy="3569249"/>
          </a:xfrm>
          <a:prstGeom prst="rect">
            <a:avLst/>
          </a:prstGeom>
          <a:solidFill>
            <a:srgbClr val="00A4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2" name="Google Shape;172;p49"/>
          <p:cNvSpPr/>
          <p:nvPr>
            <p:ph idx="3" type="pic"/>
          </p:nvPr>
        </p:nvSpPr>
        <p:spPr>
          <a:xfrm>
            <a:off x="5759777" y="-12034"/>
            <a:ext cx="6432223" cy="3340205"/>
          </a:xfrm>
          <a:prstGeom prst="rect">
            <a:avLst/>
          </a:prstGeom>
          <a:noFill/>
          <a:ln>
            <a:noFill/>
          </a:ln>
        </p:spPr>
      </p:sp>
      <p:sp>
        <p:nvSpPr>
          <p:cNvPr id="173" name="Google Shape;173;p49"/>
          <p:cNvSpPr/>
          <p:nvPr/>
        </p:nvSpPr>
        <p:spPr>
          <a:xfrm flipH="1" rot="-5400000">
            <a:off x="10374659" y="1589514"/>
            <a:ext cx="75514" cy="3552820"/>
          </a:xfrm>
          <a:prstGeom prst="rect">
            <a:avLst/>
          </a:prstGeom>
          <a:solidFill>
            <a:srgbClr val="3E408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4" name="Google Shape;174;p49"/>
          <p:cNvSpPr txBox="1"/>
          <p:nvPr>
            <p:ph type="title"/>
          </p:nvPr>
        </p:nvSpPr>
        <p:spPr>
          <a:xfrm>
            <a:off x="679298" y="915988"/>
            <a:ext cx="4146699" cy="941387"/>
          </a:xfrm>
          <a:prstGeom prst="rect">
            <a:avLst/>
          </a:prstGeom>
          <a:noFill/>
          <a:ln>
            <a:noFill/>
          </a:ln>
        </p:spPr>
        <p:txBody>
          <a:bodyPr anchorCtr="0" anchor="ctr" bIns="45700" lIns="91425" spcFirstLastPara="1" rIns="91425" wrap="square" tIns="45700">
            <a:noAutofit/>
          </a:bodyPr>
          <a:lstStyle>
            <a:lvl1pPr lvl="0" algn="l">
              <a:lnSpc>
                <a:spcPct val="144000"/>
              </a:lnSpc>
              <a:spcBef>
                <a:spcPts val="0"/>
              </a:spcBef>
              <a:spcAft>
                <a:spcPts val="0"/>
              </a:spcAft>
              <a:buClr>
                <a:srgbClr val="00A4A4"/>
              </a:buClr>
              <a:buSzPts val="2500"/>
              <a:buFont typeface="Arial"/>
              <a:buNone/>
              <a:defRPr b="1" sz="2500">
                <a:solidFill>
                  <a:srgbClr val="00A4A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5" name="Google Shape;175;p49"/>
          <p:cNvSpPr txBox="1"/>
          <p:nvPr>
            <p:ph idx="1" type="body"/>
          </p:nvPr>
        </p:nvSpPr>
        <p:spPr>
          <a:xfrm>
            <a:off x="679298" y="2214562"/>
            <a:ext cx="4146699" cy="3612079"/>
          </a:xfrm>
          <a:prstGeom prst="rect">
            <a:avLst/>
          </a:prstGeom>
          <a:noFill/>
          <a:ln>
            <a:noFill/>
          </a:ln>
        </p:spPr>
        <p:txBody>
          <a:bodyPr anchorCtr="0" anchor="t" bIns="45700" lIns="91425" spcFirstLastPara="1" rIns="91425" wrap="square" tIns="45700">
            <a:noAutofit/>
          </a:bodyPr>
          <a:lstStyle>
            <a:lvl1pPr indent="-228600" lvl="0" marL="457200" algn="l">
              <a:lnSpc>
                <a:spcPct val="175000"/>
              </a:lnSpc>
              <a:spcBef>
                <a:spcPts val="0"/>
              </a:spcBef>
              <a:spcAft>
                <a:spcPts val="0"/>
              </a:spcAft>
              <a:buClr>
                <a:schemeClr val="dk1"/>
              </a:buClr>
              <a:buSzPts val="1600"/>
              <a:buNone/>
              <a:defRPr sz="1600">
                <a:solidFill>
                  <a:schemeClr val="dk1"/>
                </a:solidFill>
              </a:defRPr>
            </a:lvl1pPr>
            <a:lvl2pPr indent="-228600" lvl="1" marL="914400" algn="l">
              <a:lnSpc>
                <a:spcPct val="90000"/>
              </a:lnSpc>
              <a:spcBef>
                <a:spcPts val="10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Multi-Image" showMasterSp="0">
  <p:cSld name="Divider-Multi-Image">
    <p:spTree>
      <p:nvGrpSpPr>
        <p:cNvPr id="176" name="Shape 176"/>
        <p:cNvGrpSpPr/>
        <p:nvPr/>
      </p:nvGrpSpPr>
      <p:grpSpPr>
        <a:xfrm>
          <a:off x="0" y="0"/>
          <a:ext cx="0" cy="0"/>
          <a:chOff x="0" y="0"/>
          <a:chExt cx="0" cy="0"/>
        </a:xfrm>
      </p:grpSpPr>
      <p:sp>
        <p:nvSpPr>
          <p:cNvPr id="177" name="Google Shape;177;p50"/>
          <p:cNvSpPr/>
          <p:nvPr>
            <p:ph idx="2" type="pic"/>
          </p:nvPr>
        </p:nvSpPr>
        <p:spPr>
          <a:xfrm>
            <a:off x="9212982" y="1375647"/>
            <a:ext cx="2744067" cy="1420152"/>
          </a:xfrm>
          <a:prstGeom prst="rect">
            <a:avLst/>
          </a:prstGeom>
          <a:noFill/>
          <a:ln>
            <a:noFill/>
          </a:ln>
        </p:spPr>
      </p:sp>
      <p:sp>
        <p:nvSpPr>
          <p:cNvPr id="178" name="Google Shape;178;p50"/>
          <p:cNvSpPr/>
          <p:nvPr>
            <p:ph idx="3" type="pic"/>
          </p:nvPr>
        </p:nvSpPr>
        <p:spPr>
          <a:xfrm>
            <a:off x="7010405" y="231111"/>
            <a:ext cx="2098669" cy="2564688"/>
          </a:xfrm>
          <a:prstGeom prst="rect">
            <a:avLst/>
          </a:prstGeom>
          <a:noFill/>
          <a:ln>
            <a:noFill/>
          </a:ln>
        </p:spPr>
      </p:sp>
      <p:sp>
        <p:nvSpPr>
          <p:cNvPr id="179" name="Google Shape;179;p50"/>
          <p:cNvSpPr/>
          <p:nvPr>
            <p:ph idx="4" type="pic"/>
          </p:nvPr>
        </p:nvSpPr>
        <p:spPr>
          <a:xfrm>
            <a:off x="7010405" y="2899237"/>
            <a:ext cx="4946645" cy="3727652"/>
          </a:xfrm>
          <a:prstGeom prst="rect">
            <a:avLst/>
          </a:prstGeom>
          <a:noFill/>
          <a:ln>
            <a:noFill/>
          </a:ln>
        </p:spPr>
      </p:sp>
      <p:sp>
        <p:nvSpPr>
          <p:cNvPr id="180" name="Google Shape;180;p50"/>
          <p:cNvSpPr/>
          <p:nvPr>
            <p:ph idx="5" type="pic"/>
          </p:nvPr>
        </p:nvSpPr>
        <p:spPr>
          <a:xfrm>
            <a:off x="3632205" y="231110"/>
            <a:ext cx="3274291" cy="3007390"/>
          </a:xfrm>
          <a:prstGeom prst="rect">
            <a:avLst/>
          </a:prstGeom>
          <a:noFill/>
          <a:ln>
            <a:noFill/>
          </a:ln>
        </p:spPr>
      </p:sp>
      <p:sp>
        <p:nvSpPr>
          <p:cNvPr id="181" name="Google Shape;181;p50"/>
          <p:cNvSpPr/>
          <p:nvPr/>
        </p:nvSpPr>
        <p:spPr>
          <a:xfrm>
            <a:off x="225141" y="3339548"/>
            <a:ext cx="6681355" cy="1560443"/>
          </a:xfrm>
          <a:prstGeom prst="rect">
            <a:avLst/>
          </a:prstGeom>
          <a:solidFill>
            <a:srgbClr val="00A4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82" name="Google Shape;182;p50"/>
          <p:cNvSpPr/>
          <p:nvPr/>
        </p:nvSpPr>
        <p:spPr>
          <a:xfrm>
            <a:off x="9212982" y="231110"/>
            <a:ext cx="2744068" cy="1041099"/>
          </a:xfrm>
          <a:prstGeom prst="rect">
            <a:avLst/>
          </a:prstGeom>
          <a:solidFill>
            <a:srgbClr val="E6752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83" name="Google Shape;183;p50"/>
          <p:cNvSpPr/>
          <p:nvPr/>
        </p:nvSpPr>
        <p:spPr>
          <a:xfrm>
            <a:off x="0" y="0"/>
            <a:ext cx="12192000" cy="6858000"/>
          </a:xfrm>
          <a:prstGeom prst="rect">
            <a:avLst/>
          </a:prstGeom>
          <a:noFill/>
          <a:ln cap="flat" cmpd="sng" w="273050">
            <a:solidFill>
              <a:srgbClr val="3E408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84" name="Google Shape;184;p50"/>
          <p:cNvSpPr/>
          <p:nvPr>
            <p:ph idx="6" type="pic"/>
          </p:nvPr>
        </p:nvSpPr>
        <p:spPr>
          <a:xfrm>
            <a:off x="233022" y="231110"/>
            <a:ext cx="3274291" cy="3007390"/>
          </a:xfrm>
          <a:prstGeom prst="rect">
            <a:avLst/>
          </a:prstGeom>
          <a:noFill/>
          <a:ln>
            <a:noFill/>
          </a:ln>
        </p:spPr>
      </p:sp>
      <p:sp>
        <p:nvSpPr>
          <p:cNvPr id="185" name="Google Shape;185;p50"/>
          <p:cNvSpPr/>
          <p:nvPr>
            <p:ph idx="7" type="pic"/>
          </p:nvPr>
        </p:nvSpPr>
        <p:spPr>
          <a:xfrm>
            <a:off x="3930083" y="5001039"/>
            <a:ext cx="2976413" cy="1621325"/>
          </a:xfrm>
          <a:prstGeom prst="rect">
            <a:avLst/>
          </a:prstGeom>
          <a:noFill/>
          <a:ln>
            <a:noFill/>
          </a:ln>
        </p:spPr>
      </p:sp>
      <p:sp>
        <p:nvSpPr>
          <p:cNvPr id="186" name="Google Shape;186;p50"/>
          <p:cNvSpPr/>
          <p:nvPr>
            <p:ph idx="8" type="pic"/>
          </p:nvPr>
        </p:nvSpPr>
        <p:spPr>
          <a:xfrm>
            <a:off x="225141" y="5001039"/>
            <a:ext cx="3601033" cy="1621325"/>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with Photo-Green" showMasterSp="0">
  <p:cSld name="Content-with Photo-Green">
    <p:spTree>
      <p:nvGrpSpPr>
        <p:cNvPr id="24" name="Shape 24"/>
        <p:cNvGrpSpPr/>
        <p:nvPr/>
      </p:nvGrpSpPr>
      <p:grpSpPr>
        <a:xfrm>
          <a:off x="0" y="0"/>
          <a:ext cx="0" cy="0"/>
          <a:chOff x="0" y="0"/>
          <a:chExt cx="0" cy="0"/>
        </a:xfrm>
      </p:grpSpPr>
      <p:sp>
        <p:nvSpPr>
          <p:cNvPr id="25" name="Google Shape;25;p23"/>
          <p:cNvSpPr/>
          <p:nvPr>
            <p:ph idx="2" type="pic"/>
          </p:nvPr>
        </p:nvSpPr>
        <p:spPr>
          <a:xfrm>
            <a:off x="0" y="0"/>
            <a:ext cx="6340473" cy="6863576"/>
          </a:xfrm>
          <a:prstGeom prst="rect">
            <a:avLst/>
          </a:prstGeom>
          <a:noFill/>
          <a:ln>
            <a:noFill/>
          </a:ln>
        </p:spPr>
      </p:sp>
      <p:sp>
        <p:nvSpPr>
          <p:cNvPr id="26" name="Google Shape;26;p23"/>
          <p:cNvSpPr txBox="1"/>
          <p:nvPr>
            <p:ph type="title"/>
          </p:nvPr>
        </p:nvSpPr>
        <p:spPr>
          <a:xfrm>
            <a:off x="7070650" y="637954"/>
            <a:ext cx="4412513" cy="2169042"/>
          </a:xfrm>
          <a:prstGeom prst="rect">
            <a:avLst/>
          </a:prstGeom>
          <a:noFill/>
          <a:ln>
            <a:noFill/>
          </a:ln>
        </p:spPr>
        <p:txBody>
          <a:bodyPr anchorCtr="0" anchor="ctr" bIns="45700" lIns="91425" spcFirstLastPara="1" rIns="91425" wrap="square" tIns="45700">
            <a:noAutofit/>
          </a:bodyPr>
          <a:lstStyle>
            <a:lvl1pPr lvl="0" algn="l">
              <a:lnSpc>
                <a:spcPct val="144000"/>
              </a:lnSpc>
              <a:spcBef>
                <a:spcPts val="0"/>
              </a:spcBef>
              <a:spcAft>
                <a:spcPts val="0"/>
              </a:spcAft>
              <a:buClr>
                <a:srgbClr val="E67525"/>
              </a:buClr>
              <a:buSzPts val="2500"/>
              <a:buFont typeface="Arial"/>
              <a:buNone/>
              <a:defRPr b="1" sz="2500">
                <a:solidFill>
                  <a:srgbClr val="E6752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23"/>
          <p:cNvSpPr txBox="1"/>
          <p:nvPr>
            <p:ph idx="1" type="body"/>
          </p:nvPr>
        </p:nvSpPr>
        <p:spPr>
          <a:xfrm>
            <a:off x="7070650" y="3429000"/>
            <a:ext cx="4412513" cy="2663455"/>
          </a:xfrm>
          <a:prstGeom prst="rect">
            <a:avLst/>
          </a:prstGeom>
          <a:noFill/>
          <a:ln>
            <a:noFill/>
          </a:ln>
        </p:spPr>
        <p:txBody>
          <a:bodyPr anchorCtr="0" anchor="t" bIns="45700" lIns="91425" spcFirstLastPara="1" rIns="91425" wrap="square" tIns="45700">
            <a:noAutofit/>
          </a:bodyPr>
          <a:lstStyle>
            <a:lvl1pPr indent="-228600" lvl="0" marL="457200" algn="l">
              <a:lnSpc>
                <a:spcPct val="175000"/>
              </a:lnSpc>
              <a:spcBef>
                <a:spcPts val="0"/>
              </a:spcBef>
              <a:spcAft>
                <a:spcPts val="0"/>
              </a:spcAft>
              <a:buClr>
                <a:schemeClr val="dk1"/>
              </a:buClr>
              <a:buSzPts val="1600"/>
              <a:buNone/>
              <a:defRPr sz="1600">
                <a:solidFill>
                  <a:schemeClr val="dk1"/>
                </a:solidFill>
              </a:defRPr>
            </a:lvl1pPr>
            <a:lvl2pPr indent="-228600" lvl="1" marL="914400" algn="l">
              <a:lnSpc>
                <a:spcPct val="90000"/>
              </a:lnSpc>
              <a:spcBef>
                <a:spcPts val="10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23"/>
          <p:cNvSpPr txBox="1"/>
          <p:nvPr>
            <p:ph idx="12" type="sldNum"/>
          </p:nvPr>
        </p:nvSpPr>
        <p:spPr>
          <a:xfrm>
            <a:off x="9082087"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9" name="Google Shape;29;p23"/>
          <p:cNvSpPr/>
          <p:nvPr/>
        </p:nvSpPr>
        <p:spPr>
          <a:xfrm>
            <a:off x="6340473" y="0"/>
            <a:ext cx="83476" cy="3437364"/>
          </a:xfrm>
          <a:prstGeom prst="rect">
            <a:avLst/>
          </a:prstGeom>
          <a:solidFill>
            <a:srgbClr val="E6752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0" name="Google Shape;30;p23"/>
          <p:cNvSpPr/>
          <p:nvPr/>
        </p:nvSpPr>
        <p:spPr>
          <a:xfrm>
            <a:off x="6340473" y="3437364"/>
            <a:ext cx="83476" cy="3429000"/>
          </a:xfrm>
          <a:prstGeom prst="rect">
            <a:avLst/>
          </a:prstGeom>
          <a:solidFill>
            <a:srgbClr val="BBD64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with Photo-Blue" showMasterSp="0">
  <p:cSld name="Content-with Photo-Blue">
    <p:spTree>
      <p:nvGrpSpPr>
        <p:cNvPr id="31" name="Shape 31"/>
        <p:cNvGrpSpPr/>
        <p:nvPr/>
      </p:nvGrpSpPr>
      <p:grpSpPr>
        <a:xfrm>
          <a:off x="0" y="0"/>
          <a:ext cx="0" cy="0"/>
          <a:chOff x="0" y="0"/>
          <a:chExt cx="0" cy="0"/>
        </a:xfrm>
      </p:grpSpPr>
      <p:sp>
        <p:nvSpPr>
          <p:cNvPr id="32" name="Google Shape;32;p24"/>
          <p:cNvSpPr/>
          <p:nvPr>
            <p:ph idx="2" type="pic"/>
          </p:nvPr>
        </p:nvSpPr>
        <p:spPr>
          <a:xfrm>
            <a:off x="0" y="0"/>
            <a:ext cx="6340473" cy="6863576"/>
          </a:xfrm>
          <a:prstGeom prst="rect">
            <a:avLst/>
          </a:prstGeom>
          <a:noFill/>
          <a:ln>
            <a:noFill/>
          </a:ln>
        </p:spPr>
      </p:sp>
      <p:sp>
        <p:nvSpPr>
          <p:cNvPr id="33" name="Google Shape;33;p24"/>
          <p:cNvSpPr txBox="1"/>
          <p:nvPr>
            <p:ph type="title"/>
          </p:nvPr>
        </p:nvSpPr>
        <p:spPr>
          <a:xfrm>
            <a:off x="7070650" y="637954"/>
            <a:ext cx="4412513" cy="2169042"/>
          </a:xfrm>
          <a:prstGeom prst="rect">
            <a:avLst/>
          </a:prstGeom>
          <a:noFill/>
          <a:ln>
            <a:noFill/>
          </a:ln>
        </p:spPr>
        <p:txBody>
          <a:bodyPr anchorCtr="0" anchor="ctr" bIns="45700" lIns="91425" spcFirstLastPara="1" rIns="91425" wrap="square" tIns="45700">
            <a:noAutofit/>
          </a:bodyPr>
          <a:lstStyle>
            <a:lvl1pPr lvl="0" algn="l">
              <a:lnSpc>
                <a:spcPct val="144000"/>
              </a:lnSpc>
              <a:spcBef>
                <a:spcPts val="0"/>
              </a:spcBef>
              <a:spcAft>
                <a:spcPts val="0"/>
              </a:spcAft>
              <a:buClr>
                <a:srgbClr val="00A4A4"/>
              </a:buClr>
              <a:buSzPts val="2500"/>
              <a:buFont typeface="Arial"/>
              <a:buNone/>
              <a:defRPr b="1" sz="2500">
                <a:solidFill>
                  <a:srgbClr val="00A4A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24"/>
          <p:cNvSpPr txBox="1"/>
          <p:nvPr>
            <p:ph idx="1" type="body"/>
          </p:nvPr>
        </p:nvSpPr>
        <p:spPr>
          <a:xfrm>
            <a:off x="7070650" y="3429000"/>
            <a:ext cx="4412513" cy="2663455"/>
          </a:xfrm>
          <a:prstGeom prst="rect">
            <a:avLst/>
          </a:prstGeom>
          <a:noFill/>
          <a:ln>
            <a:noFill/>
          </a:ln>
        </p:spPr>
        <p:txBody>
          <a:bodyPr anchorCtr="0" anchor="t" bIns="45700" lIns="91425" spcFirstLastPara="1" rIns="91425" wrap="square" tIns="45700">
            <a:noAutofit/>
          </a:bodyPr>
          <a:lstStyle>
            <a:lvl1pPr indent="-228600" lvl="0" marL="457200" algn="l">
              <a:lnSpc>
                <a:spcPct val="175000"/>
              </a:lnSpc>
              <a:spcBef>
                <a:spcPts val="0"/>
              </a:spcBef>
              <a:spcAft>
                <a:spcPts val="0"/>
              </a:spcAft>
              <a:buClr>
                <a:schemeClr val="dk1"/>
              </a:buClr>
              <a:buSzPts val="1600"/>
              <a:buNone/>
              <a:defRPr sz="1600">
                <a:solidFill>
                  <a:schemeClr val="dk1"/>
                </a:solidFill>
              </a:defRPr>
            </a:lvl1pPr>
            <a:lvl2pPr indent="-228600" lvl="1" marL="914400" algn="l">
              <a:lnSpc>
                <a:spcPct val="90000"/>
              </a:lnSpc>
              <a:spcBef>
                <a:spcPts val="10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 name="Google Shape;35;p24"/>
          <p:cNvSpPr txBox="1"/>
          <p:nvPr>
            <p:ph idx="12" type="sldNum"/>
          </p:nvPr>
        </p:nvSpPr>
        <p:spPr>
          <a:xfrm>
            <a:off x="9082087"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6" name="Google Shape;36;p24"/>
          <p:cNvSpPr/>
          <p:nvPr/>
        </p:nvSpPr>
        <p:spPr>
          <a:xfrm>
            <a:off x="6340528" y="0"/>
            <a:ext cx="78091" cy="3429000"/>
          </a:xfrm>
          <a:prstGeom prst="rect">
            <a:avLst/>
          </a:prstGeom>
          <a:solidFill>
            <a:srgbClr val="00A4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7" name="Google Shape;37;p24"/>
          <p:cNvSpPr/>
          <p:nvPr/>
        </p:nvSpPr>
        <p:spPr>
          <a:xfrm>
            <a:off x="6340527" y="3429000"/>
            <a:ext cx="78091" cy="3429000"/>
          </a:xfrm>
          <a:prstGeom prst="rect">
            <a:avLst/>
          </a:prstGeom>
          <a:solidFill>
            <a:srgbClr val="3E408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Photos-and-Blocks-Green" showMasterSp="0">
  <p:cSld name="Content-Photos-and-Blocks-Green">
    <p:spTree>
      <p:nvGrpSpPr>
        <p:cNvPr id="38" name="Shape 38"/>
        <p:cNvGrpSpPr/>
        <p:nvPr/>
      </p:nvGrpSpPr>
      <p:grpSpPr>
        <a:xfrm>
          <a:off x="0" y="0"/>
          <a:ext cx="0" cy="0"/>
          <a:chOff x="0" y="0"/>
          <a:chExt cx="0" cy="0"/>
        </a:xfrm>
      </p:grpSpPr>
      <p:sp>
        <p:nvSpPr>
          <p:cNvPr id="39" name="Google Shape;39;p25"/>
          <p:cNvSpPr txBox="1"/>
          <p:nvPr>
            <p:ph idx="12" type="sldNum"/>
          </p:nvPr>
        </p:nvSpPr>
        <p:spPr>
          <a:xfrm>
            <a:off x="9082087"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40" name="Google Shape;40;p25"/>
          <p:cNvSpPr/>
          <p:nvPr/>
        </p:nvSpPr>
        <p:spPr>
          <a:xfrm>
            <a:off x="431800" y="444499"/>
            <a:ext cx="2730500" cy="3470677"/>
          </a:xfrm>
          <a:prstGeom prst="rect">
            <a:avLst/>
          </a:prstGeom>
          <a:solidFill>
            <a:srgbClr val="00A4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1" name="Google Shape;41;p25"/>
          <p:cNvSpPr/>
          <p:nvPr/>
        </p:nvSpPr>
        <p:spPr>
          <a:xfrm>
            <a:off x="3271591" y="2865639"/>
            <a:ext cx="2730500" cy="3470677"/>
          </a:xfrm>
          <a:prstGeom prst="rect">
            <a:avLst/>
          </a:prstGeom>
          <a:solidFill>
            <a:srgbClr val="7A9F3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2" name="Google Shape;42;p25"/>
          <p:cNvSpPr/>
          <p:nvPr>
            <p:ph idx="2" type="pic"/>
          </p:nvPr>
        </p:nvSpPr>
        <p:spPr>
          <a:xfrm>
            <a:off x="3271591" y="444499"/>
            <a:ext cx="2730500" cy="2307754"/>
          </a:xfrm>
          <a:prstGeom prst="rect">
            <a:avLst/>
          </a:prstGeom>
          <a:noFill/>
          <a:ln>
            <a:noFill/>
          </a:ln>
        </p:spPr>
      </p:sp>
      <p:sp>
        <p:nvSpPr>
          <p:cNvPr id="43" name="Google Shape;43;p25"/>
          <p:cNvSpPr/>
          <p:nvPr>
            <p:ph idx="3" type="pic"/>
          </p:nvPr>
        </p:nvSpPr>
        <p:spPr>
          <a:xfrm>
            <a:off x="431800" y="4028562"/>
            <a:ext cx="2730500" cy="2307754"/>
          </a:xfrm>
          <a:prstGeom prst="rect">
            <a:avLst/>
          </a:prstGeom>
          <a:noFill/>
          <a:ln>
            <a:noFill/>
          </a:ln>
        </p:spPr>
      </p:sp>
      <p:sp>
        <p:nvSpPr>
          <p:cNvPr id="44" name="Google Shape;44;p25"/>
          <p:cNvSpPr txBox="1"/>
          <p:nvPr>
            <p:ph type="title"/>
          </p:nvPr>
        </p:nvSpPr>
        <p:spPr>
          <a:xfrm>
            <a:off x="6719777" y="915988"/>
            <a:ext cx="4784652" cy="941387"/>
          </a:xfrm>
          <a:prstGeom prst="rect">
            <a:avLst/>
          </a:prstGeom>
          <a:noFill/>
          <a:ln>
            <a:noFill/>
          </a:ln>
        </p:spPr>
        <p:txBody>
          <a:bodyPr anchorCtr="0" anchor="ctr" bIns="45700" lIns="91425" spcFirstLastPara="1" rIns="91425" wrap="square" tIns="45700">
            <a:noAutofit/>
          </a:bodyPr>
          <a:lstStyle>
            <a:lvl1pPr lvl="0" algn="l">
              <a:lnSpc>
                <a:spcPct val="144000"/>
              </a:lnSpc>
              <a:spcBef>
                <a:spcPts val="0"/>
              </a:spcBef>
              <a:spcAft>
                <a:spcPts val="0"/>
              </a:spcAft>
              <a:buClr>
                <a:srgbClr val="7A9F3E"/>
              </a:buClr>
              <a:buSzPts val="2500"/>
              <a:buFont typeface="Arial"/>
              <a:buNone/>
              <a:defRPr b="1" sz="2500">
                <a:solidFill>
                  <a:srgbClr val="7A9F3E"/>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25"/>
          <p:cNvSpPr txBox="1"/>
          <p:nvPr>
            <p:ph idx="1" type="body"/>
          </p:nvPr>
        </p:nvSpPr>
        <p:spPr>
          <a:xfrm>
            <a:off x="6719777" y="2214562"/>
            <a:ext cx="4784652" cy="3612079"/>
          </a:xfrm>
          <a:prstGeom prst="rect">
            <a:avLst/>
          </a:prstGeom>
          <a:noFill/>
          <a:ln>
            <a:noFill/>
          </a:ln>
        </p:spPr>
        <p:txBody>
          <a:bodyPr anchorCtr="0" anchor="t" bIns="45700" lIns="91425" spcFirstLastPara="1" rIns="91425" wrap="square" tIns="45700">
            <a:noAutofit/>
          </a:bodyPr>
          <a:lstStyle>
            <a:lvl1pPr indent="-228600" lvl="0" marL="457200" algn="l">
              <a:lnSpc>
                <a:spcPct val="175000"/>
              </a:lnSpc>
              <a:spcBef>
                <a:spcPts val="0"/>
              </a:spcBef>
              <a:spcAft>
                <a:spcPts val="0"/>
              </a:spcAft>
              <a:buClr>
                <a:schemeClr val="dk1"/>
              </a:buClr>
              <a:buSzPts val="1600"/>
              <a:buNone/>
              <a:defRPr sz="1600">
                <a:solidFill>
                  <a:schemeClr val="dk1"/>
                </a:solidFill>
              </a:defRPr>
            </a:lvl1pPr>
            <a:lvl2pPr indent="-228600" lvl="1" marL="914400" algn="l">
              <a:lnSpc>
                <a:spcPct val="90000"/>
              </a:lnSpc>
              <a:spcBef>
                <a:spcPts val="1000"/>
              </a:spcBef>
              <a:spcAft>
                <a:spcPts val="0"/>
              </a:spcAft>
              <a:buClr>
                <a:schemeClr val="dk1"/>
              </a:buClr>
              <a:buSzPts val="1800"/>
              <a:buNone/>
              <a:defRPr/>
            </a:lvl2pPr>
            <a:lvl3pPr indent="-228600" lvl="2" marL="1371600" algn="l">
              <a:lnSpc>
                <a:spcPct val="90000"/>
              </a:lnSpc>
              <a:spcBef>
                <a:spcPts val="500"/>
              </a:spcBef>
              <a:spcAft>
                <a:spcPts val="0"/>
              </a:spcAft>
              <a:buClr>
                <a:schemeClr val="dk1"/>
              </a:buClr>
              <a:buSzPts val="18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Bars and Photos" showMasterSp="0">
  <p:cSld name="Divider-Bars and Photos">
    <p:spTree>
      <p:nvGrpSpPr>
        <p:cNvPr id="46" name="Shape 46"/>
        <p:cNvGrpSpPr/>
        <p:nvPr/>
      </p:nvGrpSpPr>
      <p:grpSpPr>
        <a:xfrm>
          <a:off x="0" y="0"/>
          <a:ext cx="0" cy="0"/>
          <a:chOff x="0" y="0"/>
          <a:chExt cx="0" cy="0"/>
        </a:xfrm>
      </p:grpSpPr>
      <p:sp>
        <p:nvSpPr>
          <p:cNvPr id="47" name="Google Shape;47;p26"/>
          <p:cNvSpPr/>
          <p:nvPr>
            <p:ph idx="2" type="pic"/>
          </p:nvPr>
        </p:nvSpPr>
        <p:spPr>
          <a:xfrm>
            <a:off x="6850856" y="0"/>
            <a:ext cx="5341144" cy="3527424"/>
          </a:xfrm>
          <a:prstGeom prst="rect">
            <a:avLst/>
          </a:prstGeom>
          <a:noFill/>
          <a:ln>
            <a:noFill/>
          </a:ln>
        </p:spPr>
      </p:sp>
      <p:sp>
        <p:nvSpPr>
          <p:cNvPr id="48" name="Google Shape;48;p26"/>
          <p:cNvSpPr/>
          <p:nvPr/>
        </p:nvSpPr>
        <p:spPr>
          <a:xfrm>
            <a:off x="923365" y="2787649"/>
            <a:ext cx="5927491" cy="1584325"/>
          </a:xfrm>
          <a:prstGeom prst="rect">
            <a:avLst/>
          </a:prstGeom>
          <a:solidFill>
            <a:srgbClr val="00A4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9" name="Google Shape;49;p26"/>
          <p:cNvSpPr/>
          <p:nvPr>
            <p:ph idx="3" type="pic"/>
          </p:nvPr>
        </p:nvSpPr>
        <p:spPr>
          <a:xfrm>
            <a:off x="6850856" y="3527424"/>
            <a:ext cx="5341144" cy="3330575"/>
          </a:xfrm>
          <a:prstGeom prst="rect">
            <a:avLst/>
          </a:prstGeom>
          <a:noFill/>
          <a:ln>
            <a:noFill/>
          </a:ln>
        </p:spPr>
      </p:sp>
      <p:sp>
        <p:nvSpPr>
          <p:cNvPr id="50" name="Google Shape;50;p26"/>
          <p:cNvSpPr/>
          <p:nvPr/>
        </p:nvSpPr>
        <p:spPr>
          <a:xfrm>
            <a:off x="0" y="1488141"/>
            <a:ext cx="7422776" cy="1299508"/>
          </a:xfrm>
          <a:prstGeom prst="rect">
            <a:avLst/>
          </a:prstGeom>
          <a:solidFill>
            <a:srgbClr val="E6752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1" name="Google Shape;51;p26"/>
          <p:cNvSpPr txBox="1"/>
          <p:nvPr>
            <p:ph type="title"/>
          </p:nvPr>
        </p:nvSpPr>
        <p:spPr>
          <a:xfrm>
            <a:off x="923365" y="1667202"/>
            <a:ext cx="5927491" cy="941387"/>
          </a:xfrm>
          <a:prstGeom prst="rect">
            <a:avLst/>
          </a:prstGeom>
          <a:noFill/>
          <a:ln>
            <a:noFill/>
          </a:ln>
        </p:spPr>
        <p:txBody>
          <a:bodyPr anchorCtr="0" anchor="ctr" bIns="45700" lIns="91425" spcFirstLastPara="1" rIns="91425" wrap="square" tIns="45700">
            <a:noAutofit/>
          </a:bodyPr>
          <a:lstStyle>
            <a:lvl1pPr lvl="0" algn="l">
              <a:lnSpc>
                <a:spcPct val="144000"/>
              </a:lnSpc>
              <a:spcBef>
                <a:spcPts val="0"/>
              </a:spcBef>
              <a:spcAft>
                <a:spcPts val="0"/>
              </a:spcAft>
              <a:buClr>
                <a:schemeClr val="lt1"/>
              </a:buClr>
              <a:buSzPts val="2500"/>
              <a:buFont typeface="Arial"/>
              <a:buNone/>
              <a:defRPr b="1" sz="25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26"/>
          <p:cNvSpPr txBox="1"/>
          <p:nvPr/>
        </p:nvSpPr>
        <p:spPr>
          <a:xfrm>
            <a:off x="1306138" y="2966709"/>
            <a:ext cx="5115928" cy="1211886"/>
          </a:xfrm>
          <a:prstGeom prst="rect">
            <a:avLst/>
          </a:prstGeom>
          <a:noFill/>
          <a:ln>
            <a:noFill/>
          </a:ln>
        </p:spPr>
        <p:txBody>
          <a:bodyPr anchorCtr="0" anchor="ctr" bIns="45700" lIns="91425" spcFirstLastPara="1" rIns="91425" wrap="square" tIns="45700">
            <a:noAutofit/>
          </a:bodyPr>
          <a:lstStyle/>
          <a:p>
            <a:pPr indent="0" lvl="0" marL="0" marR="0" rtl="0" algn="l">
              <a:lnSpc>
                <a:spcPct val="200000"/>
              </a:lnSpc>
              <a:spcBef>
                <a:spcPts val="0"/>
              </a:spcBef>
              <a:spcAft>
                <a:spcPts val="0"/>
              </a:spcAft>
              <a:buClr>
                <a:schemeClr val="lt1"/>
              </a:buClr>
              <a:buSzPts val="1800"/>
              <a:buFont typeface="Arial"/>
              <a:buNone/>
            </a:pPr>
            <a:r>
              <a:rPr b="1" i="0" lang="en-US" sz="1800" u="none" cap="none" strike="noStrike">
                <a:solidFill>
                  <a:schemeClr val="lt1"/>
                </a:solidFill>
                <a:latin typeface="Arial"/>
                <a:ea typeface="Arial"/>
                <a:cs typeface="Arial"/>
                <a:sym typeface="Arial"/>
              </a:rPr>
              <a:t>Enter subtitle for slide here</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3 Photo Blue" showMasterSp="0">
  <p:cSld name="Divider-3 Photo Blue">
    <p:spTree>
      <p:nvGrpSpPr>
        <p:cNvPr id="53" name="Shape 53"/>
        <p:cNvGrpSpPr/>
        <p:nvPr/>
      </p:nvGrpSpPr>
      <p:grpSpPr>
        <a:xfrm>
          <a:off x="0" y="0"/>
          <a:ext cx="0" cy="0"/>
          <a:chOff x="0" y="0"/>
          <a:chExt cx="0" cy="0"/>
        </a:xfrm>
      </p:grpSpPr>
      <p:sp>
        <p:nvSpPr>
          <p:cNvPr id="54" name="Google Shape;54;p27"/>
          <p:cNvSpPr/>
          <p:nvPr>
            <p:ph idx="2" type="pic"/>
          </p:nvPr>
        </p:nvSpPr>
        <p:spPr>
          <a:xfrm>
            <a:off x="6143222" y="1165538"/>
            <a:ext cx="4217831" cy="2311757"/>
          </a:xfrm>
          <a:prstGeom prst="rect">
            <a:avLst/>
          </a:prstGeom>
          <a:noFill/>
          <a:ln>
            <a:noFill/>
          </a:ln>
        </p:spPr>
      </p:sp>
      <p:sp>
        <p:nvSpPr>
          <p:cNvPr id="55" name="Google Shape;55;p27"/>
          <p:cNvSpPr/>
          <p:nvPr>
            <p:ph idx="3" type="pic"/>
          </p:nvPr>
        </p:nvSpPr>
        <p:spPr>
          <a:xfrm>
            <a:off x="1" y="1165538"/>
            <a:ext cx="6143222" cy="2311757"/>
          </a:xfrm>
          <a:prstGeom prst="rect">
            <a:avLst/>
          </a:prstGeom>
          <a:noFill/>
          <a:ln>
            <a:noFill/>
          </a:ln>
        </p:spPr>
      </p:sp>
      <p:sp>
        <p:nvSpPr>
          <p:cNvPr id="56" name="Google Shape;56;p27"/>
          <p:cNvSpPr/>
          <p:nvPr>
            <p:ph idx="4" type="pic"/>
          </p:nvPr>
        </p:nvSpPr>
        <p:spPr>
          <a:xfrm>
            <a:off x="7531993" y="3477295"/>
            <a:ext cx="4656832" cy="2311757"/>
          </a:xfrm>
          <a:prstGeom prst="rect">
            <a:avLst/>
          </a:prstGeom>
          <a:noFill/>
          <a:ln>
            <a:noFill/>
          </a:ln>
        </p:spPr>
      </p:sp>
      <p:sp>
        <p:nvSpPr>
          <p:cNvPr id="57" name="Google Shape;57;p27"/>
          <p:cNvSpPr/>
          <p:nvPr/>
        </p:nvSpPr>
        <p:spPr>
          <a:xfrm>
            <a:off x="2781300" y="3477295"/>
            <a:ext cx="4750693" cy="2311757"/>
          </a:xfrm>
          <a:prstGeom prst="rect">
            <a:avLst/>
          </a:prstGeom>
          <a:solidFill>
            <a:srgbClr val="00A4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3 Photo Orange" showMasterSp="0">
  <p:cSld name="Divider-3 Photo Orange">
    <p:spTree>
      <p:nvGrpSpPr>
        <p:cNvPr id="58" name="Shape 58"/>
        <p:cNvGrpSpPr/>
        <p:nvPr/>
      </p:nvGrpSpPr>
      <p:grpSpPr>
        <a:xfrm>
          <a:off x="0" y="0"/>
          <a:ext cx="0" cy="0"/>
          <a:chOff x="0" y="0"/>
          <a:chExt cx="0" cy="0"/>
        </a:xfrm>
      </p:grpSpPr>
      <p:sp>
        <p:nvSpPr>
          <p:cNvPr id="59" name="Google Shape;59;p28"/>
          <p:cNvSpPr/>
          <p:nvPr>
            <p:ph idx="2" type="pic"/>
          </p:nvPr>
        </p:nvSpPr>
        <p:spPr>
          <a:xfrm>
            <a:off x="6143222" y="1165538"/>
            <a:ext cx="4217831" cy="2311757"/>
          </a:xfrm>
          <a:prstGeom prst="rect">
            <a:avLst/>
          </a:prstGeom>
          <a:noFill/>
          <a:ln>
            <a:noFill/>
          </a:ln>
        </p:spPr>
      </p:sp>
      <p:sp>
        <p:nvSpPr>
          <p:cNvPr id="60" name="Google Shape;60;p28"/>
          <p:cNvSpPr/>
          <p:nvPr>
            <p:ph idx="3" type="pic"/>
          </p:nvPr>
        </p:nvSpPr>
        <p:spPr>
          <a:xfrm>
            <a:off x="1" y="1165538"/>
            <a:ext cx="6143222" cy="2311757"/>
          </a:xfrm>
          <a:prstGeom prst="rect">
            <a:avLst/>
          </a:prstGeom>
          <a:noFill/>
          <a:ln>
            <a:noFill/>
          </a:ln>
        </p:spPr>
      </p:sp>
      <p:sp>
        <p:nvSpPr>
          <p:cNvPr id="61" name="Google Shape;61;p28"/>
          <p:cNvSpPr/>
          <p:nvPr>
            <p:ph idx="4" type="pic"/>
          </p:nvPr>
        </p:nvSpPr>
        <p:spPr>
          <a:xfrm>
            <a:off x="7531993" y="3477295"/>
            <a:ext cx="4656832" cy="2311757"/>
          </a:xfrm>
          <a:prstGeom prst="rect">
            <a:avLst/>
          </a:prstGeom>
          <a:noFill/>
          <a:ln>
            <a:noFill/>
          </a:ln>
        </p:spPr>
      </p:sp>
      <p:sp>
        <p:nvSpPr>
          <p:cNvPr id="62" name="Google Shape;62;p28"/>
          <p:cNvSpPr/>
          <p:nvPr/>
        </p:nvSpPr>
        <p:spPr>
          <a:xfrm>
            <a:off x="2781300" y="3477295"/>
            <a:ext cx="4750693" cy="2311757"/>
          </a:xfrm>
          <a:prstGeom prst="rect">
            <a:avLst/>
          </a:prstGeom>
          <a:solidFill>
            <a:srgbClr val="E6752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26722"/>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32" Type="http://schemas.openxmlformats.org/officeDocument/2006/relationships/theme" Target="../theme/theme2.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9"/>
          <p:cNvSpPr txBox="1"/>
          <p:nvPr>
            <p:ph type="title"/>
          </p:nvPr>
        </p:nvSpPr>
        <p:spPr>
          <a:xfrm>
            <a:off x="838200" y="730885"/>
            <a:ext cx="10515600" cy="501149"/>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9"/>
          <p:cNvSpPr txBox="1"/>
          <p:nvPr>
            <p:ph idx="1" type="body"/>
          </p:nvPr>
        </p:nvSpPr>
        <p:spPr>
          <a:xfrm>
            <a:off x="838200" y="1536867"/>
            <a:ext cx="10515600" cy="4351338"/>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75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90000"/>
              </a:lnSpc>
              <a:spcBef>
                <a:spcPts val="10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9"/>
          <p:cNvSpPr txBox="1"/>
          <p:nvPr>
            <p:ph idx="12" type="sldNum"/>
          </p:nvPr>
        </p:nvSpPr>
        <p:spPr>
          <a:xfrm>
            <a:off x="9082087"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 Id="rId3" Type="http://schemas.openxmlformats.org/officeDocument/2006/relationships/image" Target="../media/image1.jpg"/><Relationship Id="rId4" Type="http://schemas.openxmlformats.org/officeDocument/2006/relationships/image" Target="../media/image3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hyperlink" Target="http://bit.ly/NE-SEBT-eligibilitychecker" TargetMode="Externa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hyperlink" Target="https://bit.ly/NE-SEBT-application" TargetMode="External"/><Relationship Id="rId4" Type="http://schemas.openxmlformats.org/officeDocument/2006/relationships/hyperlink" Target="https://www.education.ne.gov/dhhs-superintendent-letter-project/summer-electronic-benefit-program-sebt-information/summer-ebt-application/"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8.jpg"/><Relationship Id="rId4" Type="http://schemas.openxmlformats.org/officeDocument/2006/relationships/image" Target="../media/image12.jpg"/><Relationship Id="rId5" Type="http://schemas.openxmlformats.org/officeDocument/2006/relationships/image" Target="../media/image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18.png"/><Relationship Id="rId4" Type="http://schemas.openxmlformats.org/officeDocument/2006/relationships/image" Target="../media/image2.jpg"/><Relationship Id="rId5" Type="http://schemas.openxmlformats.org/officeDocument/2006/relationships/image" Target="../media/image1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3.png"/><Relationship Id="rId4" Type="http://schemas.openxmlformats.org/officeDocument/2006/relationships/image" Target="../media/image7.png"/><Relationship Id="rId5" Type="http://schemas.openxmlformats.org/officeDocument/2006/relationships/image" Target="../media/image2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image" Target="../media/image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2.xml"/><Relationship Id="rId3" Type="http://schemas.openxmlformats.org/officeDocument/2006/relationships/image" Target="../media/image11.jpg"/><Relationship Id="rId4" Type="http://schemas.openxmlformats.org/officeDocument/2006/relationships/image" Target="../media/image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hyperlink" Target="https://bestpractices.nokidhungry.org/NebraskaSEBTSchoolOutreach" TargetMode="External"/><Relationship Id="rId4" Type="http://schemas.openxmlformats.org/officeDocument/2006/relationships/image" Target="../media/image3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6.xml"/><Relationship Id="rId3" Type="http://schemas.openxmlformats.org/officeDocument/2006/relationships/image" Target="../media/image2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7.xml"/><Relationship Id="rId3" Type="http://schemas.openxmlformats.org/officeDocument/2006/relationships/image" Target="../media/image8.jpg"/><Relationship Id="rId4" Type="http://schemas.openxmlformats.org/officeDocument/2006/relationships/image" Target="../media/image12.jpg"/><Relationship Id="rId5" Type="http://schemas.openxmlformats.org/officeDocument/2006/relationships/image" Target="../media/image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9.xml"/><Relationship Id="rId3" Type="http://schemas.openxmlformats.org/officeDocument/2006/relationships/image" Target="../media/image18.png"/><Relationship Id="rId4" Type="http://schemas.openxmlformats.org/officeDocument/2006/relationships/image" Target="../media/image2.jpg"/><Relationship Id="rId5" Type="http://schemas.openxmlformats.org/officeDocument/2006/relationships/image" Target="../media/image1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3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22.pn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3.png"/><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5.xml"/><Relationship Id="rId3" Type="http://schemas.openxmlformats.org/officeDocument/2006/relationships/image" Target="../media/image1.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 Id="rId3" Type="http://schemas.openxmlformats.org/officeDocument/2006/relationships/image" Target="../media/image15.jpg"/><Relationship Id="rId4" Type="http://schemas.openxmlformats.org/officeDocument/2006/relationships/image" Target="../media/image16.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17.jpg"/><Relationship Id="rId4" Type="http://schemas.openxmlformats.org/officeDocument/2006/relationships/image" Target="../media/image27.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8.xml"/><Relationship Id="rId3" Type="http://schemas.openxmlformats.org/officeDocument/2006/relationships/image" Target="../media/image18.png"/><Relationship Id="rId4" Type="http://schemas.openxmlformats.org/officeDocument/2006/relationships/image" Target="../media/image2.jpg"/><Relationship Id="rId5" Type="http://schemas.openxmlformats.org/officeDocument/2006/relationships/image" Target="../media/image14.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9.xml"/><Relationship Id="rId3" Type="http://schemas.openxmlformats.org/officeDocument/2006/relationships/image" Target="../media/image8.jpg"/><Relationship Id="rId4" Type="http://schemas.openxmlformats.org/officeDocument/2006/relationships/image" Target="../media/image12.jpg"/><Relationship Id="rId5" Type="http://schemas.openxmlformats.org/officeDocument/2006/relationships/image" Target="../media/image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0.xml"/><Relationship Id="rId3" Type="http://schemas.openxmlformats.org/officeDocument/2006/relationships/image" Target="../media/image26.jpg"/><Relationship Id="rId4" Type="http://schemas.openxmlformats.org/officeDocument/2006/relationships/image" Target="../media/image21.jpg"/><Relationship Id="rId5" Type="http://schemas.openxmlformats.org/officeDocument/2006/relationships/image" Target="../media/image32.jpg"/><Relationship Id="rId6" Type="http://schemas.openxmlformats.org/officeDocument/2006/relationships/image" Target="../media/image20.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1.xml"/><Relationship Id="rId3" Type="http://schemas.openxmlformats.org/officeDocument/2006/relationships/image" Target="../media/image19.jpg"/><Relationship Id="rId4" Type="http://schemas.openxmlformats.org/officeDocument/2006/relationships/image" Target="../media/image28.jpg"/><Relationship Id="rId5" Type="http://schemas.openxmlformats.org/officeDocument/2006/relationships/image" Target="../media/image2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18.png"/><Relationship Id="rId4" Type="http://schemas.openxmlformats.org/officeDocument/2006/relationships/image" Target="../media/image2.jpg"/><Relationship Id="rId5" Type="http://schemas.openxmlformats.org/officeDocument/2006/relationships/image" Target="../media/image1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8.jpg"/><Relationship Id="rId4" Type="http://schemas.openxmlformats.org/officeDocument/2006/relationships/image" Target="../media/image12.jpg"/><Relationship Id="rId5"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7"/>
          <p:cNvSpPr txBox="1"/>
          <p:nvPr>
            <p:ph type="title"/>
          </p:nvPr>
        </p:nvSpPr>
        <p:spPr>
          <a:xfrm>
            <a:off x="6899500" y="425402"/>
            <a:ext cx="4412400" cy="1289100"/>
          </a:xfrm>
          <a:prstGeom prst="rect">
            <a:avLst/>
          </a:prstGeom>
          <a:noFill/>
          <a:ln>
            <a:noFill/>
          </a:ln>
        </p:spPr>
        <p:txBody>
          <a:bodyPr anchorCtr="0" anchor="ctr" bIns="45700" lIns="91425" spcFirstLastPara="1" rIns="91425" wrap="square" tIns="45700">
            <a:noAutofit/>
          </a:bodyPr>
          <a:lstStyle/>
          <a:p>
            <a:pPr indent="0" lvl="0" marL="0" rtl="0" algn="l">
              <a:lnSpc>
                <a:spcPct val="144000"/>
              </a:lnSpc>
              <a:spcBef>
                <a:spcPts val="0"/>
              </a:spcBef>
              <a:spcAft>
                <a:spcPts val="0"/>
              </a:spcAft>
              <a:buClr>
                <a:srgbClr val="00A4A4"/>
              </a:buClr>
              <a:buSzPts val="2500"/>
              <a:buFont typeface="Arial"/>
              <a:buNone/>
            </a:pPr>
            <a:r>
              <a:rPr lang="en-US" sz="3200"/>
              <a:t>Welcome!</a:t>
            </a:r>
            <a:endParaRPr sz="3200"/>
          </a:p>
        </p:txBody>
      </p:sp>
      <p:sp>
        <p:nvSpPr>
          <p:cNvPr id="193" name="Google Shape;193;p7"/>
          <p:cNvSpPr txBox="1"/>
          <p:nvPr>
            <p:ph idx="1" type="body"/>
          </p:nvPr>
        </p:nvSpPr>
        <p:spPr>
          <a:xfrm>
            <a:off x="6899500" y="1714500"/>
            <a:ext cx="4925700" cy="3901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8080"/>
              </a:buClr>
              <a:buSzPts val="2800"/>
              <a:buFont typeface="Arial"/>
              <a:buNone/>
            </a:pPr>
            <a:r>
              <a:rPr b="1" lang="en-US" sz="2600">
                <a:solidFill>
                  <a:srgbClr val="00A4A4"/>
                </a:solidFill>
              </a:rPr>
              <a:t>Please share in the chat:</a:t>
            </a:r>
            <a:endParaRPr b="1" sz="2600">
              <a:solidFill>
                <a:srgbClr val="00A4A4"/>
              </a:solidFill>
            </a:endParaRPr>
          </a:p>
          <a:p>
            <a:pPr indent="0" lvl="0" marL="0" rtl="0" algn="l">
              <a:lnSpc>
                <a:spcPct val="100000"/>
              </a:lnSpc>
              <a:spcBef>
                <a:spcPts val="0"/>
              </a:spcBef>
              <a:spcAft>
                <a:spcPts val="0"/>
              </a:spcAft>
              <a:buClr>
                <a:srgbClr val="008080"/>
              </a:buClr>
              <a:buSzPts val="2800"/>
              <a:buFont typeface="Arial"/>
              <a:buNone/>
            </a:pPr>
            <a:r>
              <a:t/>
            </a:r>
            <a:endParaRPr b="1" sz="2600">
              <a:solidFill>
                <a:srgbClr val="00A4A4"/>
              </a:solidFill>
            </a:endParaRPr>
          </a:p>
          <a:p>
            <a:pPr indent="0" lvl="0" marL="0" rtl="0" algn="l">
              <a:lnSpc>
                <a:spcPct val="100000"/>
              </a:lnSpc>
              <a:spcBef>
                <a:spcPts val="0"/>
              </a:spcBef>
              <a:spcAft>
                <a:spcPts val="0"/>
              </a:spcAft>
              <a:buClr>
                <a:srgbClr val="008080"/>
              </a:buClr>
              <a:buSzPts val="2800"/>
              <a:buFont typeface="Arial"/>
              <a:buNone/>
            </a:pPr>
            <a:r>
              <a:rPr b="1" lang="en-US" sz="2600">
                <a:solidFill>
                  <a:srgbClr val="00A4A4"/>
                </a:solidFill>
              </a:rPr>
              <a:t>W</a:t>
            </a:r>
            <a:r>
              <a:rPr b="1" lang="en-US" sz="2600">
                <a:solidFill>
                  <a:srgbClr val="00A4A4"/>
                </a:solidFill>
                <a:extLst>
                  <a:ext uri="http://customooxmlschemas.google.com/">
                    <go:slidesCustomData xmlns:go="http://customooxmlschemas.google.com/" textRoundtripDataId="0"/>
                  </a:ext>
                </a:extLst>
              </a:rPr>
              <a:t>hat school or organization are you a part of?  </a:t>
            </a:r>
            <a:endParaRPr b="1" sz="2600">
              <a:solidFill>
                <a:srgbClr val="00A4A4"/>
              </a:solidFill>
              <a:extLst>
                <a:ext uri="http://customooxmlschemas.google.com/">
                  <go:slidesCustomData xmlns:go="http://customooxmlschemas.google.com/" textRoundtripDataId="1"/>
                </a:ext>
              </a:extLst>
            </a:endParaRPr>
          </a:p>
          <a:p>
            <a:pPr indent="0" lvl="0" marL="0" rtl="0" algn="l">
              <a:lnSpc>
                <a:spcPct val="100000"/>
              </a:lnSpc>
              <a:spcBef>
                <a:spcPts val="0"/>
              </a:spcBef>
              <a:spcAft>
                <a:spcPts val="0"/>
              </a:spcAft>
              <a:buClr>
                <a:srgbClr val="008080"/>
              </a:buClr>
              <a:buSzPts val="2800"/>
              <a:buFont typeface="Arial"/>
              <a:buNone/>
            </a:pPr>
            <a:r>
              <a:t/>
            </a:r>
            <a:endParaRPr b="1" sz="2600">
              <a:solidFill>
                <a:srgbClr val="00A4A4"/>
              </a:solidFill>
              <a:extLst>
                <a:ext uri="http://customooxmlschemas.google.com/">
                  <go:slidesCustomData xmlns:go="http://customooxmlschemas.google.com/" textRoundtripDataId="2"/>
                </a:ext>
              </a:extLst>
            </a:endParaRPr>
          </a:p>
          <a:p>
            <a:pPr indent="0" lvl="0" marL="0" rtl="0" algn="l">
              <a:lnSpc>
                <a:spcPct val="100000"/>
              </a:lnSpc>
              <a:spcBef>
                <a:spcPts val="0"/>
              </a:spcBef>
              <a:spcAft>
                <a:spcPts val="0"/>
              </a:spcAft>
              <a:buClr>
                <a:srgbClr val="008080"/>
              </a:buClr>
              <a:buSzPts val="2800"/>
              <a:buFont typeface="Arial"/>
              <a:buNone/>
            </a:pPr>
            <a:r>
              <a:rPr b="1" lang="en-US" sz="2600">
                <a:solidFill>
                  <a:srgbClr val="00A4A4"/>
                </a:solidFill>
                <a:extLst>
                  <a:ext uri="http://customooxmlschemas.google.com/">
                    <go:slidesCustomData xmlns:go="http://customooxmlschemas.google.com/" textRoundtripDataId="3"/>
                  </a:ext>
                </a:extLst>
              </a:rPr>
              <a:t>On a scale of 1-5, how familiar are you with Summer EBT?</a:t>
            </a:r>
            <a:endParaRPr b="1" sz="2600">
              <a:solidFill>
                <a:srgbClr val="00A4A4"/>
              </a:solidFill>
            </a:endParaRPr>
          </a:p>
          <a:p>
            <a:pPr indent="0" lvl="0" marL="0" rtl="0" algn="l">
              <a:lnSpc>
                <a:spcPct val="100000"/>
              </a:lnSpc>
              <a:spcBef>
                <a:spcPts val="0"/>
              </a:spcBef>
              <a:spcAft>
                <a:spcPts val="0"/>
              </a:spcAft>
              <a:buClr>
                <a:srgbClr val="008080"/>
              </a:buClr>
              <a:buSzPts val="2800"/>
              <a:buFont typeface="Arial"/>
              <a:buNone/>
            </a:pPr>
            <a:r>
              <a:rPr b="1" lang="en-US" sz="2600">
                <a:solidFill>
                  <a:srgbClr val="00A4A4"/>
                </a:solidFill>
              </a:rPr>
              <a:t>	</a:t>
            </a:r>
            <a:r>
              <a:rPr b="1" lang="en-US" sz="1800">
                <a:solidFill>
                  <a:srgbClr val="00A4A4"/>
                </a:solidFill>
              </a:rPr>
              <a:t>1 = this is my first time hearing about it</a:t>
            </a:r>
            <a:endParaRPr b="1" sz="1800">
              <a:solidFill>
                <a:srgbClr val="00A4A4"/>
              </a:solidFill>
            </a:endParaRPr>
          </a:p>
          <a:p>
            <a:pPr indent="0" lvl="0" marL="0" rtl="0" algn="l">
              <a:lnSpc>
                <a:spcPct val="100000"/>
              </a:lnSpc>
              <a:spcBef>
                <a:spcPts val="0"/>
              </a:spcBef>
              <a:spcAft>
                <a:spcPts val="0"/>
              </a:spcAft>
              <a:buClr>
                <a:srgbClr val="008080"/>
              </a:buClr>
              <a:buSzPts val="2800"/>
              <a:buFont typeface="Arial"/>
              <a:buNone/>
            </a:pPr>
            <a:r>
              <a:rPr b="1" lang="en-US" sz="1800">
                <a:solidFill>
                  <a:srgbClr val="00A4A4"/>
                </a:solidFill>
              </a:rPr>
              <a:t>	5 = I’m a Summer EBT expert</a:t>
            </a:r>
            <a:endParaRPr sz="500">
              <a:solidFill>
                <a:srgbClr val="00A4A4"/>
              </a:solidFill>
            </a:endParaRPr>
          </a:p>
        </p:txBody>
      </p:sp>
      <p:sp>
        <p:nvSpPr>
          <p:cNvPr id="194" name="Google Shape;194;p7"/>
          <p:cNvSpPr txBox="1"/>
          <p:nvPr>
            <p:ph idx="12" type="sldNum"/>
          </p:nvPr>
        </p:nvSpPr>
        <p:spPr>
          <a:xfrm>
            <a:off x="9082087"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000"/>
              <a:buNone/>
            </a:pPr>
            <a:fld id="{00000000-1234-1234-1234-123412341234}" type="slidenum">
              <a:rPr lang="en-US"/>
              <a:t>‹#›</a:t>
            </a:fld>
            <a:endParaRPr/>
          </a:p>
        </p:txBody>
      </p:sp>
      <p:pic>
        <p:nvPicPr>
          <p:cNvPr id="195" name="Google Shape;195;p7"/>
          <p:cNvPicPr preferRelativeResize="0"/>
          <p:nvPr/>
        </p:nvPicPr>
        <p:blipFill rotWithShape="1">
          <a:blip r:embed="rId3">
            <a:alphaModFix/>
          </a:blip>
          <a:srcRect b="0" l="0" r="0" t="0"/>
          <a:stretch/>
        </p:blipFill>
        <p:spPr>
          <a:xfrm>
            <a:off x="-1" y="0"/>
            <a:ext cx="6340473" cy="6863576"/>
          </a:xfrm>
          <a:prstGeom prst="rect">
            <a:avLst/>
          </a:prstGeom>
          <a:noFill/>
          <a:ln>
            <a:noFill/>
          </a:ln>
        </p:spPr>
      </p:pic>
      <p:pic>
        <p:nvPicPr>
          <p:cNvPr id="196" name="Google Shape;196;p7" title="Breakfast-Florida-Sarasota-Lakeview-Elementary-2019-248 (1).jpg"/>
          <p:cNvPicPr preferRelativeResize="0"/>
          <p:nvPr>
            <p:ph idx="2" type="pic"/>
          </p:nvPr>
        </p:nvPicPr>
        <p:blipFill rotWithShape="1">
          <a:blip r:embed="rId4">
            <a:alphaModFix/>
          </a:blip>
          <a:srcRect b="0" l="19216" r="19210" t="0"/>
          <a:stretch/>
        </p:blipFill>
        <p:spPr>
          <a:xfrm>
            <a:off x="0" y="0"/>
            <a:ext cx="6340475" cy="68635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g34d03dc6106_0_8"/>
          <p:cNvSpPr txBox="1"/>
          <p:nvPr>
            <p:ph type="title"/>
          </p:nvPr>
        </p:nvSpPr>
        <p:spPr>
          <a:xfrm>
            <a:off x="1362775" y="934238"/>
            <a:ext cx="8758200" cy="9414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E67525"/>
              </a:buClr>
              <a:buSzPts val="2800"/>
              <a:buFont typeface="Arial"/>
              <a:buNone/>
            </a:pPr>
            <a:r>
              <a:rPr lang="en-US"/>
              <a:t>Families can check here if they </a:t>
            </a:r>
            <a:r>
              <a:rPr lang="en-US"/>
              <a:t>need to apply.</a:t>
            </a:r>
            <a:endParaRPr/>
          </a:p>
        </p:txBody>
      </p:sp>
      <p:sp>
        <p:nvSpPr>
          <p:cNvPr id="268" name="Google Shape;268;g34d03dc6106_0_8"/>
          <p:cNvSpPr txBox="1"/>
          <p:nvPr>
            <p:ph idx="12" type="sldNum"/>
          </p:nvPr>
        </p:nvSpPr>
        <p:spPr>
          <a:xfrm>
            <a:off x="9082087"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000"/>
              <a:buNone/>
            </a:pPr>
            <a:fld id="{00000000-1234-1234-1234-123412341234}" type="slidenum">
              <a:rPr lang="en-US"/>
              <a:t>‹#›</a:t>
            </a:fld>
            <a:endParaRPr/>
          </a:p>
        </p:txBody>
      </p:sp>
      <p:sp>
        <p:nvSpPr>
          <p:cNvPr id="269" name="Google Shape;269;g34d03dc6106_0_8"/>
          <p:cNvSpPr txBox="1"/>
          <p:nvPr>
            <p:ph type="title"/>
          </p:nvPr>
        </p:nvSpPr>
        <p:spPr>
          <a:xfrm>
            <a:off x="1473225" y="4976988"/>
            <a:ext cx="8758200" cy="9414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E67525"/>
              </a:buClr>
              <a:buSzPts val="2800"/>
              <a:buFont typeface="Arial"/>
              <a:buNone/>
            </a:pPr>
            <a:r>
              <a:rPr lang="en-US"/>
              <a:t>Remember, </a:t>
            </a:r>
            <a:r>
              <a:rPr i="1" lang="en-US"/>
              <a:t>m</a:t>
            </a:r>
            <a:r>
              <a:rPr i="1" lang="en-US"/>
              <a:t>ost</a:t>
            </a:r>
            <a:r>
              <a:rPr lang="en-US"/>
              <a:t> eligible families will be automatically enrolled, but </a:t>
            </a:r>
            <a:r>
              <a:rPr i="1" lang="en-US"/>
              <a:t>some</a:t>
            </a:r>
            <a:r>
              <a:rPr lang="en-US"/>
              <a:t> will need to apply.</a:t>
            </a:r>
            <a:endParaRPr/>
          </a:p>
        </p:txBody>
      </p:sp>
      <p:sp>
        <p:nvSpPr>
          <p:cNvPr id="270" name="Google Shape;270;g34d03dc6106_0_8"/>
          <p:cNvSpPr txBox="1"/>
          <p:nvPr/>
        </p:nvSpPr>
        <p:spPr>
          <a:xfrm>
            <a:off x="1531850" y="1875650"/>
            <a:ext cx="10293300" cy="73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000">
                <a:solidFill>
                  <a:schemeClr val="dk1"/>
                </a:solidFill>
              </a:rPr>
              <a:t>Check out: </a:t>
            </a:r>
            <a:r>
              <a:rPr lang="en-US" sz="3000" u="sng">
                <a:solidFill>
                  <a:schemeClr val="hlink"/>
                </a:solidFill>
                <a:hlinkClick r:id="rId3"/>
              </a:rPr>
              <a:t>bit.ly/NE-SEBT-eligibilitychecker</a:t>
            </a:r>
            <a:r>
              <a:rPr lang="en-US" sz="3000"/>
              <a:t>  (coming soon!)</a:t>
            </a:r>
            <a:endParaRPr sz="3000">
              <a:solidFill>
                <a:schemeClr val="dk1"/>
              </a:solidFill>
            </a:endParaRPr>
          </a:p>
        </p:txBody>
      </p:sp>
      <p:pic>
        <p:nvPicPr>
          <p:cNvPr id="271" name="Google Shape;271;g34d03dc6106_0_8"/>
          <p:cNvPicPr preferRelativeResize="0"/>
          <p:nvPr/>
        </p:nvPicPr>
        <p:blipFill>
          <a:blip r:embed="rId4">
            <a:alphaModFix/>
          </a:blip>
          <a:stretch>
            <a:fillRect/>
          </a:stretch>
        </p:blipFill>
        <p:spPr>
          <a:xfrm>
            <a:off x="2809775" y="2704025"/>
            <a:ext cx="3638550" cy="17716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g34dcd6fbf90_0_34"/>
          <p:cNvSpPr txBox="1"/>
          <p:nvPr>
            <p:ph type="title"/>
          </p:nvPr>
        </p:nvSpPr>
        <p:spPr>
          <a:xfrm>
            <a:off x="1600200" y="915988"/>
            <a:ext cx="8758200" cy="9414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E67525"/>
              </a:buClr>
              <a:buSzPts val="2800"/>
              <a:buFont typeface="Arial"/>
              <a:buNone/>
            </a:pPr>
            <a:r>
              <a:rPr lang="en-US"/>
              <a:t>For households that need to apply for one or more children:</a:t>
            </a:r>
            <a:endParaRPr/>
          </a:p>
        </p:txBody>
      </p:sp>
      <p:sp>
        <p:nvSpPr>
          <p:cNvPr id="277" name="Google Shape;277;g34dcd6fbf90_0_34"/>
          <p:cNvSpPr txBox="1"/>
          <p:nvPr>
            <p:ph idx="12" type="sldNum"/>
          </p:nvPr>
        </p:nvSpPr>
        <p:spPr>
          <a:xfrm>
            <a:off x="9082087"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000"/>
              <a:buNone/>
            </a:pPr>
            <a:fld id="{00000000-1234-1234-1234-123412341234}" type="slidenum">
              <a:rPr lang="en-US"/>
              <a:t>‹#›</a:t>
            </a:fld>
            <a:endParaRPr/>
          </a:p>
        </p:txBody>
      </p:sp>
      <p:sp>
        <p:nvSpPr>
          <p:cNvPr id="278" name="Google Shape;278;g34dcd6fbf90_0_34"/>
          <p:cNvSpPr txBox="1"/>
          <p:nvPr>
            <p:ph idx="1" type="body"/>
          </p:nvPr>
        </p:nvSpPr>
        <p:spPr>
          <a:xfrm>
            <a:off x="1600200" y="2214562"/>
            <a:ext cx="8758200" cy="3727500"/>
          </a:xfrm>
          <a:prstGeom prst="rect">
            <a:avLst/>
          </a:prstGeom>
          <a:noFill/>
          <a:ln>
            <a:noFill/>
          </a:ln>
        </p:spPr>
        <p:txBody>
          <a:bodyPr anchorCtr="0" anchor="t" bIns="45700" lIns="91425" spcFirstLastPara="1" rIns="91425" wrap="square" tIns="45700">
            <a:noAutofit/>
          </a:bodyPr>
          <a:lstStyle/>
          <a:p>
            <a:pPr indent="-374650" lvl="0" marL="457200" rtl="0" algn="l">
              <a:lnSpc>
                <a:spcPct val="175000"/>
              </a:lnSpc>
              <a:spcBef>
                <a:spcPts val="0"/>
              </a:spcBef>
              <a:spcAft>
                <a:spcPts val="0"/>
              </a:spcAft>
              <a:buSzPts val="2300"/>
              <a:buChar char="●"/>
            </a:pPr>
            <a:r>
              <a:rPr lang="en-US" sz="2300"/>
              <a:t>Families must apply for Summer EBT by </a:t>
            </a:r>
            <a:r>
              <a:rPr b="1" lang="en-US" sz="2300"/>
              <a:t>August 20, 2025</a:t>
            </a:r>
            <a:endParaRPr b="1" sz="2300"/>
          </a:p>
          <a:p>
            <a:pPr indent="-374650" lvl="0" marL="457200" rtl="0" algn="l">
              <a:lnSpc>
                <a:spcPct val="175000"/>
              </a:lnSpc>
              <a:spcBef>
                <a:spcPts val="0"/>
              </a:spcBef>
              <a:spcAft>
                <a:spcPts val="0"/>
              </a:spcAft>
              <a:buSzPts val="2300"/>
              <a:buChar char="●"/>
            </a:pPr>
            <a:r>
              <a:rPr lang="en-US" sz="2300"/>
              <a:t>Summer EBT application online at </a:t>
            </a:r>
            <a:r>
              <a:rPr lang="en-US" sz="2300" u="sng">
                <a:solidFill>
                  <a:schemeClr val="hlink"/>
                </a:solidFill>
                <a:hlinkClick r:id="rId3"/>
              </a:rPr>
              <a:t>bit.ly/NE-SEBT-application</a:t>
            </a:r>
            <a:r>
              <a:rPr lang="en-US" sz="2300"/>
              <a:t> </a:t>
            </a:r>
            <a:endParaRPr sz="2300"/>
          </a:p>
          <a:p>
            <a:pPr indent="-374650" lvl="1" marL="914400" rtl="0" algn="l">
              <a:lnSpc>
                <a:spcPct val="100000"/>
              </a:lnSpc>
              <a:spcBef>
                <a:spcPts val="0"/>
              </a:spcBef>
              <a:spcAft>
                <a:spcPts val="0"/>
              </a:spcAft>
              <a:buSzPts val="2300"/>
              <a:buChar char="○"/>
            </a:pPr>
            <a:r>
              <a:rPr lang="en-US" sz="2300"/>
              <a:t>Online application is in English and Spanish</a:t>
            </a:r>
            <a:endParaRPr sz="2300"/>
          </a:p>
          <a:p>
            <a:pPr indent="-374650" lvl="1" marL="914400" rtl="0" algn="l">
              <a:lnSpc>
                <a:spcPct val="100000"/>
              </a:lnSpc>
              <a:spcBef>
                <a:spcPts val="1000"/>
              </a:spcBef>
              <a:spcAft>
                <a:spcPts val="0"/>
              </a:spcAft>
              <a:buSzPts val="2300"/>
              <a:buChar char="○"/>
            </a:pPr>
            <a:r>
              <a:rPr lang="en-US" sz="2300"/>
              <a:t>If a family needs a paper application, they can be downloaded from </a:t>
            </a:r>
            <a:r>
              <a:rPr lang="en-US" sz="2300" u="sng">
                <a:solidFill>
                  <a:schemeClr val="hlink"/>
                </a:solidFill>
                <a:hlinkClick r:id="rId4"/>
              </a:rPr>
              <a:t>NDE’s Summer EBT Application page</a:t>
            </a:r>
            <a:endParaRPr sz="2300"/>
          </a:p>
          <a:p>
            <a:pPr indent="0" lvl="0" marL="0" rtl="0" algn="l">
              <a:lnSpc>
                <a:spcPct val="175000"/>
              </a:lnSpc>
              <a:spcBef>
                <a:spcPts val="1000"/>
              </a:spcBef>
              <a:spcAft>
                <a:spcPts val="0"/>
              </a:spcAft>
              <a:buClr>
                <a:schemeClr val="dk1"/>
              </a:buClr>
              <a:buSzPts val="1600"/>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g34d03dc6106_0_206"/>
          <p:cNvSpPr txBox="1"/>
          <p:nvPr>
            <p:ph type="title"/>
          </p:nvPr>
        </p:nvSpPr>
        <p:spPr>
          <a:xfrm>
            <a:off x="1600200" y="915988"/>
            <a:ext cx="8758200" cy="941400"/>
          </a:xfrm>
          <a:prstGeom prst="rect">
            <a:avLst/>
          </a:prstGeom>
          <a:noFill/>
          <a:ln>
            <a:noFill/>
          </a:ln>
        </p:spPr>
        <p:txBody>
          <a:bodyPr anchorCtr="0" anchor="ctr" bIns="45700" lIns="91425" spcFirstLastPara="1" rIns="91425" wrap="square" tIns="45700">
            <a:noAutofit/>
          </a:bodyPr>
          <a:lstStyle/>
          <a:p>
            <a:pPr indent="0" lvl="0" marL="0" rtl="0" algn="l">
              <a:lnSpc>
                <a:spcPct val="128571"/>
              </a:lnSpc>
              <a:spcBef>
                <a:spcPts val="0"/>
              </a:spcBef>
              <a:spcAft>
                <a:spcPts val="0"/>
              </a:spcAft>
              <a:buClr>
                <a:srgbClr val="008080"/>
              </a:buClr>
              <a:buSzPts val="2800"/>
              <a:buFont typeface="Arial"/>
              <a:buNone/>
            </a:pPr>
            <a:r>
              <a:rPr lang="en-US"/>
              <a:t>What’s changed </a:t>
            </a:r>
            <a:r>
              <a:rPr lang="en-US"/>
              <a:t>in 2025?</a:t>
            </a:r>
            <a:endParaRPr/>
          </a:p>
        </p:txBody>
      </p:sp>
      <p:sp>
        <p:nvSpPr>
          <p:cNvPr id="284" name="Google Shape;284;g34d03dc6106_0_206"/>
          <p:cNvSpPr txBox="1"/>
          <p:nvPr>
            <p:ph idx="12" type="sldNum"/>
          </p:nvPr>
        </p:nvSpPr>
        <p:spPr>
          <a:xfrm>
            <a:off x="9082087"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85" name="Google Shape;285;g34d03dc6106_0_206"/>
          <p:cNvSpPr txBox="1"/>
          <p:nvPr>
            <p:ph idx="1" type="body"/>
          </p:nvPr>
        </p:nvSpPr>
        <p:spPr>
          <a:xfrm>
            <a:off x="1600200" y="2214562"/>
            <a:ext cx="8758200" cy="3660900"/>
          </a:xfrm>
          <a:prstGeom prst="rect">
            <a:avLst/>
          </a:prstGeom>
          <a:noFill/>
          <a:ln>
            <a:noFill/>
          </a:ln>
        </p:spPr>
        <p:txBody>
          <a:bodyPr anchorCtr="0" anchor="t" bIns="45700" lIns="91425" spcFirstLastPara="1" rIns="91425" wrap="square" tIns="45700">
            <a:noAutofit/>
          </a:bodyPr>
          <a:lstStyle/>
          <a:p>
            <a:pPr indent="-355600" lvl="0" marL="457200" rtl="0" algn="l">
              <a:lnSpc>
                <a:spcPct val="175000"/>
              </a:lnSpc>
              <a:spcBef>
                <a:spcPts val="0"/>
              </a:spcBef>
              <a:spcAft>
                <a:spcPts val="0"/>
              </a:spcAft>
              <a:buSzPts val="2000"/>
              <a:buChar char="●"/>
            </a:pPr>
            <a:r>
              <a:rPr lang="en-US" sz="2000"/>
              <a:t>T</a:t>
            </a:r>
            <a:r>
              <a:rPr lang="en-US" sz="2000"/>
              <a:t>he Alternative Income Application, used in CEP schools, can no longer be used to automatically enroll children. </a:t>
            </a:r>
            <a:r>
              <a:rPr b="1" lang="en-US" sz="2000"/>
              <a:t>Children who received Summer EBT benefits this way last year need to apply this year.</a:t>
            </a:r>
            <a:endParaRPr b="1" sz="20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g34d03dc6106_0_438"/>
          <p:cNvSpPr txBox="1"/>
          <p:nvPr/>
        </p:nvSpPr>
        <p:spPr>
          <a:xfrm>
            <a:off x="3243333" y="3795824"/>
            <a:ext cx="4027500" cy="1690500"/>
          </a:xfrm>
          <a:prstGeom prst="rect">
            <a:avLst/>
          </a:prstGeom>
          <a:noFill/>
          <a:ln>
            <a:noFill/>
          </a:ln>
        </p:spPr>
        <p:txBody>
          <a:bodyPr anchorCtr="0" anchor="ctr" bIns="45700" lIns="91425" spcFirstLastPara="1" rIns="91425" wrap="square" tIns="45700">
            <a:normAutofit lnSpcReduction="10000"/>
          </a:bodyPr>
          <a:lstStyle/>
          <a:p>
            <a:pPr indent="0" lvl="0" marL="0" marR="0" rtl="0" algn="l">
              <a:lnSpc>
                <a:spcPct val="100000"/>
              </a:lnSpc>
              <a:spcBef>
                <a:spcPts val="0"/>
              </a:spcBef>
              <a:spcAft>
                <a:spcPts val="0"/>
              </a:spcAft>
              <a:buClr>
                <a:schemeClr val="lt1"/>
              </a:buClr>
              <a:buSzPts val="2800"/>
              <a:buFont typeface="Arial"/>
              <a:buNone/>
            </a:pPr>
            <a:r>
              <a:rPr b="1" lang="en-US" sz="2800">
                <a:solidFill>
                  <a:schemeClr val="lt1"/>
                </a:solidFill>
              </a:rPr>
              <a:t>How you can help </a:t>
            </a:r>
            <a:r>
              <a:rPr b="1" lang="en-US" sz="2800">
                <a:solidFill>
                  <a:schemeClr val="lt1"/>
                </a:solidFill>
              </a:rPr>
              <a:t>families understand and access </a:t>
            </a:r>
            <a:endParaRPr b="1" sz="2800">
              <a:solidFill>
                <a:schemeClr val="lt1"/>
              </a:solidFill>
            </a:endParaRPr>
          </a:p>
          <a:p>
            <a:pPr indent="0" lvl="0" marL="0" marR="0" rtl="0" algn="l">
              <a:lnSpc>
                <a:spcPct val="100000"/>
              </a:lnSpc>
              <a:spcBef>
                <a:spcPts val="0"/>
              </a:spcBef>
              <a:spcAft>
                <a:spcPts val="0"/>
              </a:spcAft>
              <a:buClr>
                <a:schemeClr val="lt1"/>
              </a:buClr>
              <a:buSzPts val="2800"/>
              <a:buFont typeface="Arial"/>
              <a:buNone/>
            </a:pPr>
            <a:r>
              <a:rPr b="1" lang="en-US" sz="2800">
                <a:solidFill>
                  <a:schemeClr val="lt1"/>
                </a:solidFill>
              </a:rPr>
              <a:t>Summer EBT </a:t>
            </a:r>
            <a:endParaRPr b="1" i="0" sz="2800" u="none" cap="none" strike="noStrike">
              <a:solidFill>
                <a:schemeClr val="lt1"/>
              </a:solidFill>
              <a:latin typeface="Arial"/>
              <a:ea typeface="Arial"/>
              <a:cs typeface="Arial"/>
              <a:sym typeface="Arial"/>
            </a:endParaRPr>
          </a:p>
        </p:txBody>
      </p:sp>
      <p:pic>
        <p:nvPicPr>
          <p:cNvPr descr="A young child sitting on a bench eating a juice box&#10;&#10;AI-generated content may be incorrect." id="292" name="Google Shape;292;g34d03dc6106_0_438"/>
          <p:cNvPicPr preferRelativeResize="0"/>
          <p:nvPr>
            <p:ph idx="4" type="pic"/>
          </p:nvPr>
        </p:nvPicPr>
        <p:blipFill rotWithShape="1">
          <a:blip r:embed="rId3">
            <a:alphaModFix/>
          </a:blip>
          <a:srcRect b="0" l="0" r="0" t="0"/>
          <a:stretch/>
        </p:blipFill>
        <p:spPr>
          <a:xfrm>
            <a:off x="7531993" y="3477295"/>
            <a:ext cx="4656831" cy="2311756"/>
          </a:xfrm>
          <a:prstGeom prst="rect">
            <a:avLst/>
          </a:prstGeom>
          <a:noFill/>
          <a:ln>
            <a:noFill/>
          </a:ln>
        </p:spPr>
      </p:pic>
      <p:pic>
        <p:nvPicPr>
          <p:cNvPr descr="A young child eating a meal&#10;&#10;AI-generated content may be incorrect." id="293" name="Google Shape;293;g34d03dc6106_0_438"/>
          <p:cNvPicPr preferRelativeResize="0"/>
          <p:nvPr>
            <p:ph idx="2" type="pic"/>
          </p:nvPr>
        </p:nvPicPr>
        <p:blipFill rotWithShape="1">
          <a:blip r:embed="rId4">
            <a:alphaModFix/>
          </a:blip>
          <a:srcRect b="0" l="0" r="0" t="0"/>
          <a:stretch/>
        </p:blipFill>
        <p:spPr>
          <a:xfrm>
            <a:off x="6143222" y="1165538"/>
            <a:ext cx="4217831" cy="2311759"/>
          </a:xfrm>
          <a:prstGeom prst="rect">
            <a:avLst/>
          </a:prstGeom>
          <a:noFill/>
          <a:ln>
            <a:noFill/>
          </a:ln>
        </p:spPr>
      </p:pic>
      <p:pic>
        <p:nvPicPr>
          <p:cNvPr id="294" name="Google Shape;294;g34d03dc6106_0_438"/>
          <p:cNvPicPr preferRelativeResize="0"/>
          <p:nvPr>
            <p:ph idx="3" type="pic"/>
          </p:nvPr>
        </p:nvPicPr>
        <p:blipFill rotWithShape="1">
          <a:blip r:embed="rId5">
            <a:alphaModFix/>
          </a:blip>
          <a:srcRect b="0" l="0" r="0" t="0"/>
          <a:stretch/>
        </p:blipFill>
        <p:spPr>
          <a:xfrm>
            <a:off x="1" y="1165538"/>
            <a:ext cx="6143225" cy="231175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g34d03dc6106_0_466"/>
          <p:cNvSpPr txBox="1"/>
          <p:nvPr>
            <p:ph type="title"/>
          </p:nvPr>
        </p:nvSpPr>
        <p:spPr>
          <a:xfrm>
            <a:off x="1600200" y="915988"/>
            <a:ext cx="8758200" cy="9414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E67525"/>
              </a:buClr>
              <a:buSzPts val="2800"/>
              <a:buFont typeface="Arial"/>
              <a:buNone/>
            </a:pPr>
            <a:r>
              <a:rPr lang="en-US"/>
              <a:t>In non-CEP, traditional pricing schools: Focus on </a:t>
            </a:r>
            <a:r>
              <a:rPr i="1" lang="en-US"/>
              <a:t>awareness</a:t>
            </a:r>
            <a:endParaRPr i="1"/>
          </a:p>
        </p:txBody>
      </p:sp>
      <p:sp>
        <p:nvSpPr>
          <p:cNvPr id="300" name="Google Shape;300;g34d03dc6106_0_466"/>
          <p:cNvSpPr txBox="1"/>
          <p:nvPr>
            <p:ph idx="12" type="sldNum"/>
          </p:nvPr>
        </p:nvSpPr>
        <p:spPr>
          <a:xfrm>
            <a:off x="9082087"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000"/>
              <a:buNone/>
            </a:pPr>
            <a:fld id="{00000000-1234-1234-1234-123412341234}" type="slidenum">
              <a:rPr lang="en-US"/>
              <a:t>‹#›</a:t>
            </a:fld>
            <a:endParaRPr/>
          </a:p>
        </p:txBody>
      </p:sp>
      <p:sp>
        <p:nvSpPr>
          <p:cNvPr id="301" name="Google Shape;301;g34d03dc6106_0_466"/>
          <p:cNvSpPr txBox="1"/>
          <p:nvPr>
            <p:ph idx="1" type="body"/>
          </p:nvPr>
        </p:nvSpPr>
        <p:spPr>
          <a:xfrm>
            <a:off x="1600200" y="2214562"/>
            <a:ext cx="8758200" cy="3727500"/>
          </a:xfrm>
          <a:prstGeom prst="rect">
            <a:avLst/>
          </a:prstGeom>
          <a:noFill/>
          <a:ln>
            <a:noFill/>
          </a:ln>
        </p:spPr>
        <p:txBody>
          <a:bodyPr anchorCtr="0" anchor="t" bIns="45700" lIns="91425" spcFirstLastPara="1" rIns="91425" wrap="square" tIns="45700">
            <a:noAutofit/>
          </a:bodyPr>
          <a:lstStyle/>
          <a:p>
            <a:pPr indent="-342900" lvl="0" marL="457200" rtl="0" algn="l">
              <a:lnSpc>
                <a:spcPct val="150000"/>
              </a:lnSpc>
              <a:spcBef>
                <a:spcPts val="0"/>
              </a:spcBef>
              <a:spcAft>
                <a:spcPts val="0"/>
              </a:spcAft>
              <a:buSzPts val="1800"/>
              <a:buChar char="●"/>
            </a:pPr>
            <a:r>
              <a:rPr lang="en-US" sz="1800"/>
              <a:t>If you are in a traditional pricing school (non-CEP), very few kids will need to apply. The vast majority would be participating in one of those programs, or would be would be caught through those F/R forms. (Which is great news!)</a:t>
            </a:r>
            <a:endParaRPr sz="1800"/>
          </a:p>
          <a:p>
            <a:pPr indent="0" lvl="0" marL="457200" rtl="0" algn="l">
              <a:lnSpc>
                <a:spcPct val="150000"/>
              </a:lnSpc>
              <a:spcBef>
                <a:spcPts val="0"/>
              </a:spcBef>
              <a:spcAft>
                <a:spcPts val="0"/>
              </a:spcAft>
              <a:buNone/>
            </a:pPr>
            <a:r>
              <a:t/>
            </a:r>
            <a:endParaRPr sz="1800"/>
          </a:p>
          <a:p>
            <a:pPr indent="-330200" lvl="0" marL="457200" rtl="0" algn="l">
              <a:lnSpc>
                <a:spcPct val="150000"/>
              </a:lnSpc>
              <a:spcBef>
                <a:spcPts val="0"/>
              </a:spcBef>
              <a:spcAft>
                <a:spcPts val="0"/>
              </a:spcAft>
              <a:buSzPts val="1600"/>
              <a:buChar char="●"/>
            </a:pPr>
            <a:r>
              <a:rPr lang="en-US" sz="1800"/>
              <a:t>For your students and their </a:t>
            </a:r>
            <a:r>
              <a:rPr lang="en-US" sz="1800"/>
              <a:t>families, you can focus on </a:t>
            </a:r>
            <a:r>
              <a:rPr i="1" lang="en-US" sz="1800"/>
              <a:t>awareness</a:t>
            </a:r>
            <a:r>
              <a:rPr lang="en-US" sz="1800"/>
              <a:t>. You can help answer questions about what the benefit is and how they’ll receive it, explain what it is so that they do not worry about receiving it automatically</a:t>
            </a:r>
            <a:r>
              <a:rPr lang="en-US" sz="1800">
                <a:extLst>
                  <a:ext uri="http://customooxmlschemas.google.com/">
                    <go:slidesCustomData xmlns:go="http://customooxmlschemas.google.com/" textRoundtripDataId="13"/>
                  </a:ext>
                </a:extLst>
              </a:rPr>
              <a:t>,</a:t>
            </a:r>
            <a:r>
              <a:rPr lang="en-US" sz="1800"/>
              <a:t> and make sure they know how to use it.</a:t>
            </a:r>
            <a:r>
              <a:rPr lang="en-US"/>
              <a:t> </a:t>
            </a:r>
            <a:endParaRPr/>
          </a:p>
          <a:p>
            <a:pPr indent="0" lvl="0" marL="0" rtl="0" algn="l">
              <a:lnSpc>
                <a:spcPct val="175000"/>
              </a:lnSpc>
              <a:spcBef>
                <a:spcPts val="0"/>
              </a:spcBef>
              <a:spcAft>
                <a:spcPts val="0"/>
              </a:spcAft>
              <a:buClr>
                <a:schemeClr val="dk1"/>
              </a:buClr>
              <a:buSzPts val="1600"/>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g34d03dc6106_0_460"/>
          <p:cNvSpPr txBox="1"/>
          <p:nvPr>
            <p:ph type="title"/>
          </p:nvPr>
        </p:nvSpPr>
        <p:spPr>
          <a:xfrm>
            <a:off x="1600200" y="915988"/>
            <a:ext cx="8758200" cy="9414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E67525"/>
              </a:buClr>
              <a:buSzPts val="2800"/>
              <a:buFont typeface="Arial"/>
              <a:buNone/>
            </a:pPr>
            <a:r>
              <a:rPr lang="en-US"/>
              <a:t>In CEP schools: Focus on </a:t>
            </a:r>
            <a:r>
              <a:rPr i="1" lang="en-US"/>
              <a:t>action</a:t>
            </a:r>
            <a:endParaRPr i="1"/>
          </a:p>
        </p:txBody>
      </p:sp>
      <p:sp>
        <p:nvSpPr>
          <p:cNvPr id="307" name="Google Shape;307;g34d03dc6106_0_460"/>
          <p:cNvSpPr txBox="1"/>
          <p:nvPr>
            <p:ph idx="12" type="sldNum"/>
          </p:nvPr>
        </p:nvSpPr>
        <p:spPr>
          <a:xfrm>
            <a:off x="9082087"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000"/>
              <a:buNone/>
            </a:pPr>
            <a:fld id="{00000000-1234-1234-1234-123412341234}" type="slidenum">
              <a:rPr lang="en-US"/>
              <a:t>‹#›</a:t>
            </a:fld>
            <a:endParaRPr/>
          </a:p>
        </p:txBody>
      </p:sp>
      <p:sp>
        <p:nvSpPr>
          <p:cNvPr id="308" name="Google Shape;308;g34d03dc6106_0_460"/>
          <p:cNvSpPr txBox="1"/>
          <p:nvPr>
            <p:ph idx="1" type="body"/>
          </p:nvPr>
        </p:nvSpPr>
        <p:spPr>
          <a:xfrm>
            <a:off x="1600200" y="2214562"/>
            <a:ext cx="8758200" cy="3727500"/>
          </a:xfrm>
          <a:prstGeom prst="rect">
            <a:avLst/>
          </a:prstGeom>
          <a:noFill/>
          <a:ln>
            <a:noFill/>
          </a:ln>
        </p:spPr>
        <p:txBody>
          <a:bodyPr anchorCtr="0" anchor="t" bIns="45700" lIns="91425" spcFirstLastPara="1" rIns="91425" wrap="square" tIns="45700">
            <a:noAutofit/>
          </a:bodyPr>
          <a:lstStyle/>
          <a:p>
            <a:pPr indent="-330200" lvl="0" marL="457200" rtl="0" algn="l">
              <a:lnSpc>
                <a:spcPct val="175000"/>
              </a:lnSpc>
              <a:spcBef>
                <a:spcPts val="0"/>
              </a:spcBef>
              <a:spcAft>
                <a:spcPts val="0"/>
              </a:spcAft>
              <a:buSzPts val="1600"/>
              <a:buChar char="●"/>
            </a:pPr>
            <a:r>
              <a:rPr lang="en-US"/>
              <a:t>In CEP schools, there will be a group of your students who need to apply. </a:t>
            </a:r>
            <a:endParaRPr/>
          </a:p>
          <a:p>
            <a:pPr indent="-330200" lvl="0" marL="457200" rtl="0" algn="l">
              <a:lnSpc>
                <a:spcPct val="175000"/>
              </a:lnSpc>
              <a:spcBef>
                <a:spcPts val="0"/>
              </a:spcBef>
              <a:spcAft>
                <a:spcPts val="0"/>
              </a:spcAft>
              <a:buSzPts val="1600"/>
              <a:buChar char="●"/>
            </a:pPr>
            <a:r>
              <a:rPr lang="en-US"/>
              <a:t>It can be </a:t>
            </a:r>
            <a:r>
              <a:rPr lang="en-US"/>
              <a:t>complicated</a:t>
            </a:r>
            <a:r>
              <a:rPr lang="en-US"/>
              <a:t> for </a:t>
            </a:r>
            <a:r>
              <a:rPr lang="en-US"/>
              <a:t>families</a:t>
            </a:r>
            <a:r>
              <a:rPr lang="en-US"/>
              <a:t> to understand the </a:t>
            </a:r>
            <a:r>
              <a:rPr lang="en-US"/>
              <a:t>intricacies</a:t>
            </a:r>
            <a:r>
              <a:rPr lang="en-US"/>
              <a:t> of the program, so we can help make it simple by focusing on a key message: “This program exists, and it’s </a:t>
            </a:r>
            <a:r>
              <a:rPr lang="en-US"/>
              <a:t>easy to check your eligibility and apply.” </a:t>
            </a:r>
            <a:endParaRPr/>
          </a:p>
          <a:p>
            <a:pPr indent="-330200" lvl="0" marL="457200" rtl="0" algn="l">
              <a:lnSpc>
                <a:spcPct val="175000"/>
              </a:lnSpc>
              <a:spcBef>
                <a:spcPts val="0"/>
              </a:spcBef>
              <a:spcAft>
                <a:spcPts val="0"/>
              </a:spcAft>
              <a:buSzPts val="1600"/>
              <a:buChar char="●"/>
            </a:pPr>
            <a:r>
              <a:rPr lang="en-US"/>
              <a:t>You can help answer questions on how to check eligibility, how to apply, and how to use their benefit. </a:t>
            </a:r>
            <a:endParaRPr/>
          </a:p>
          <a:p>
            <a:pPr indent="0" lvl="0" marL="0" rtl="0" algn="l">
              <a:lnSpc>
                <a:spcPct val="175000"/>
              </a:lnSpc>
              <a:spcBef>
                <a:spcPts val="0"/>
              </a:spcBef>
              <a:spcAft>
                <a:spcPts val="0"/>
              </a:spcAft>
              <a:buClr>
                <a:schemeClr val="dk1"/>
              </a:buClr>
              <a:buSzPts val="1600"/>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g34d03dc6106_0_418"/>
          <p:cNvSpPr txBox="1"/>
          <p:nvPr>
            <p:ph type="title"/>
          </p:nvPr>
        </p:nvSpPr>
        <p:spPr>
          <a:xfrm>
            <a:off x="990600" y="236063"/>
            <a:ext cx="8758200" cy="941400"/>
          </a:xfrm>
          <a:prstGeom prst="rect">
            <a:avLst/>
          </a:prstGeom>
          <a:noFill/>
          <a:ln>
            <a:noFill/>
          </a:ln>
        </p:spPr>
        <p:txBody>
          <a:bodyPr anchorCtr="0" anchor="ctr" bIns="45700" lIns="91425" spcFirstLastPara="1" rIns="91425" wrap="square" tIns="45700">
            <a:noAutofit/>
          </a:bodyPr>
          <a:lstStyle/>
          <a:p>
            <a:pPr indent="0" lvl="0" marL="0" rtl="0" algn="l">
              <a:lnSpc>
                <a:spcPct val="128571"/>
              </a:lnSpc>
              <a:spcBef>
                <a:spcPts val="0"/>
              </a:spcBef>
              <a:spcAft>
                <a:spcPts val="0"/>
              </a:spcAft>
              <a:buClr>
                <a:srgbClr val="008080"/>
              </a:buClr>
              <a:buSzPts val="2800"/>
              <a:buFont typeface="Arial"/>
              <a:buNone/>
            </a:pPr>
            <a:r>
              <a:rPr lang="en-US" sz="3000"/>
              <a:t>Questions you may get from families</a:t>
            </a:r>
            <a:endParaRPr sz="3000"/>
          </a:p>
        </p:txBody>
      </p:sp>
      <p:sp>
        <p:nvSpPr>
          <p:cNvPr id="314" name="Google Shape;314;g34d03dc6106_0_418"/>
          <p:cNvSpPr txBox="1"/>
          <p:nvPr>
            <p:ph idx="12" type="sldNum"/>
          </p:nvPr>
        </p:nvSpPr>
        <p:spPr>
          <a:xfrm>
            <a:off x="9082087"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15" name="Google Shape;315;g34d03dc6106_0_418"/>
          <p:cNvSpPr txBox="1"/>
          <p:nvPr>
            <p:ph idx="1" type="body"/>
          </p:nvPr>
        </p:nvSpPr>
        <p:spPr>
          <a:xfrm>
            <a:off x="703375" y="1071550"/>
            <a:ext cx="11005200" cy="5478600"/>
          </a:xfrm>
          <a:prstGeom prst="rect">
            <a:avLst/>
          </a:prstGeom>
          <a:noFill/>
          <a:ln>
            <a:noFill/>
          </a:ln>
        </p:spPr>
        <p:txBody>
          <a:bodyPr anchorCtr="0" anchor="t" bIns="45700" lIns="91425" spcFirstLastPara="1" rIns="91425" wrap="square" tIns="45700">
            <a:noAutofit/>
          </a:bodyPr>
          <a:lstStyle/>
          <a:p>
            <a:pPr indent="-368300" lvl="0" marL="457200" rtl="0" algn="l">
              <a:lnSpc>
                <a:spcPct val="115000"/>
              </a:lnSpc>
              <a:spcBef>
                <a:spcPts val="1000"/>
              </a:spcBef>
              <a:spcAft>
                <a:spcPts val="0"/>
              </a:spcAft>
              <a:buSzPts val="2200"/>
              <a:buChar char="●"/>
            </a:pPr>
            <a:r>
              <a:rPr b="1" lang="en-US" sz="2200"/>
              <a:t>How and when will we get our Summer EBT benefits?</a:t>
            </a:r>
            <a:endParaRPr b="1" sz="2200"/>
          </a:p>
          <a:p>
            <a:pPr indent="0" lvl="0" marL="457200" rtl="0" algn="l">
              <a:lnSpc>
                <a:spcPct val="115000"/>
              </a:lnSpc>
              <a:spcBef>
                <a:spcPts val="1000"/>
              </a:spcBef>
              <a:spcAft>
                <a:spcPts val="0"/>
              </a:spcAft>
              <a:buNone/>
            </a:pPr>
            <a:r>
              <a:t/>
            </a:r>
            <a:endParaRPr b="1" sz="3600"/>
          </a:p>
          <a:p>
            <a:pPr indent="-368300" lvl="0" marL="457200" rtl="0" algn="l">
              <a:lnSpc>
                <a:spcPct val="115000"/>
              </a:lnSpc>
              <a:spcBef>
                <a:spcPts val="1000"/>
              </a:spcBef>
              <a:spcAft>
                <a:spcPts val="0"/>
              </a:spcAft>
              <a:buSzPts val="2200"/>
              <a:buChar char="●"/>
            </a:pPr>
            <a:r>
              <a:rPr b="1" lang="en-US" sz="2200"/>
              <a:t>I’m having trouble activating my card – what should I do?</a:t>
            </a:r>
            <a:endParaRPr b="1" sz="2200"/>
          </a:p>
          <a:p>
            <a:pPr indent="0" lvl="0" marL="914400" rtl="0" algn="l">
              <a:lnSpc>
                <a:spcPct val="115000"/>
              </a:lnSpc>
              <a:spcBef>
                <a:spcPts val="1000"/>
              </a:spcBef>
              <a:spcAft>
                <a:spcPts val="0"/>
              </a:spcAft>
              <a:buNone/>
            </a:pPr>
            <a:r>
              <a:t/>
            </a:r>
            <a:endParaRPr sz="3400"/>
          </a:p>
          <a:p>
            <a:pPr indent="-368300" lvl="0" marL="457200" rtl="0" algn="l">
              <a:lnSpc>
                <a:spcPct val="115000"/>
              </a:lnSpc>
              <a:spcBef>
                <a:spcPts val="1000"/>
              </a:spcBef>
              <a:spcAft>
                <a:spcPts val="0"/>
              </a:spcAft>
              <a:buSzPts val="2200"/>
              <a:buChar char="●"/>
            </a:pPr>
            <a:r>
              <a:rPr b="1" lang="en-US" sz="2200"/>
              <a:t>Why did I get Summer EBT for one child but not all of my children?</a:t>
            </a:r>
            <a:endParaRPr b="1" sz="2200"/>
          </a:p>
          <a:p>
            <a:pPr indent="0" lvl="0" marL="457200" rtl="0" algn="l">
              <a:lnSpc>
                <a:spcPct val="115000"/>
              </a:lnSpc>
              <a:spcBef>
                <a:spcPts val="1000"/>
              </a:spcBef>
              <a:spcAft>
                <a:spcPts val="0"/>
              </a:spcAft>
              <a:buNone/>
            </a:pPr>
            <a:r>
              <a:t/>
            </a:r>
            <a:endParaRPr sz="3400"/>
          </a:p>
          <a:p>
            <a:pPr indent="-368300" lvl="0" marL="457200" rtl="0" algn="l">
              <a:lnSpc>
                <a:spcPct val="115000"/>
              </a:lnSpc>
              <a:spcBef>
                <a:spcPts val="1000"/>
              </a:spcBef>
              <a:spcAft>
                <a:spcPts val="0"/>
              </a:spcAft>
              <a:buSzPts val="2200"/>
              <a:buChar char="●"/>
            </a:pPr>
            <a:r>
              <a:rPr b="1" lang="en-US" sz="2200"/>
              <a:t>I think I should have gotten Summer EBT for my children automatically but didn’t. What should I do?  …. But we received it automatically last year!</a:t>
            </a:r>
            <a:endParaRPr b="1" sz="2200"/>
          </a:p>
          <a:p>
            <a:pPr indent="0" lvl="0" marL="0" rtl="0" algn="l">
              <a:lnSpc>
                <a:spcPct val="115000"/>
              </a:lnSpc>
              <a:spcBef>
                <a:spcPts val="1000"/>
              </a:spcBef>
              <a:spcAft>
                <a:spcPts val="0"/>
              </a:spcAft>
              <a:buNone/>
            </a:pPr>
            <a:r>
              <a:t/>
            </a:r>
            <a:endParaRPr sz="1800"/>
          </a:p>
          <a:p>
            <a:pPr indent="0" lvl="0" marL="0" rtl="0" algn="l">
              <a:lnSpc>
                <a:spcPct val="115000"/>
              </a:lnSpc>
              <a:spcBef>
                <a:spcPts val="1000"/>
              </a:spcBef>
              <a:spcAft>
                <a:spcPts val="200"/>
              </a:spcAft>
              <a:buNone/>
            </a:pPr>
            <a:r>
              <a:t/>
            </a:r>
            <a:endParaRPr sz="1900"/>
          </a:p>
        </p:txBody>
      </p:sp>
      <p:sp>
        <p:nvSpPr>
          <p:cNvPr id="316" name="Google Shape;316;g34d03dc6106_0_418"/>
          <p:cNvSpPr txBox="1"/>
          <p:nvPr/>
        </p:nvSpPr>
        <p:spPr>
          <a:xfrm>
            <a:off x="703400" y="1644150"/>
            <a:ext cx="11005200" cy="527400"/>
          </a:xfrm>
          <a:prstGeom prst="rect">
            <a:avLst/>
          </a:prstGeom>
          <a:noFill/>
          <a:ln>
            <a:noFill/>
          </a:ln>
        </p:spPr>
        <p:txBody>
          <a:bodyPr anchorCtr="0" anchor="ctr" bIns="91425" lIns="91425" spcFirstLastPara="1" rIns="91425" wrap="square" tIns="91425">
            <a:noAutofit/>
          </a:bodyPr>
          <a:lstStyle/>
          <a:p>
            <a:pPr indent="-342900" lvl="1" marL="914400" rtl="0" algn="l">
              <a:lnSpc>
                <a:spcPct val="115000"/>
              </a:lnSpc>
              <a:spcBef>
                <a:spcPts val="1000"/>
              </a:spcBef>
              <a:spcAft>
                <a:spcPts val="200"/>
              </a:spcAft>
              <a:buClr>
                <a:schemeClr val="dk1"/>
              </a:buClr>
              <a:buSzPts val="1800"/>
              <a:buChar char="○"/>
            </a:pPr>
            <a:r>
              <a:rPr lang="en-US" sz="1800">
                <a:solidFill>
                  <a:schemeClr val="dk1"/>
                </a:solidFill>
              </a:rPr>
              <a:t>First issuance planned for this week; Notice of Summer EBT Eligibility should come in mail first! (Issuances planned through Sept. for those who apply; see details on DHHS site)</a:t>
            </a:r>
            <a:endParaRPr sz="1600">
              <a:solidFill>
                <a:schemeClr val="dk1"/>
              </a:solidFill>
            </a:endParaRPr>
          </a:p>
        </p:txBody>
      </p:sp>
      <p:sp>
        <p:nvSpPr>
          <p:cNvPr id="317" name="Google Shape;317;g34d03dc6106_0_418"/>
          <p:cNvSpPr txBox="1"/>
          <p:nvPr/>
        </p:nvSpPr>
        <p:spPr>
          <a:xfrm>
            <a:off x="715100" y="2787150"/>
            <a:ext cx="10536300" cy="732600"/>
          </a:xfrm>
          <a:prstGeom prst="rect">
            <a:avLst/>
          </a:prstGeom>
          <a:noFill/>
          <a:ln>
            <a:noFill/>
          </a:ln>
        </p:spPr>
        <p:txBody>
          <a:bodyPr anchorCtr="0" anchor="t" bIns="91425" lIns="91425" spcFirstLastPara="1" rIns="91425" wrap="square" tIns="91425">
            <a:noAutofit/>
          </a:bodyPr>
          <a:lstStyle/>
          <a:p>
            <a:pPr indent="-342900" lvl="1" marL="914400" rtl="0" algn="l">
              <a:lnSpc>
                <a:spcPct val="115000"/>
              </a:lnSpc>
              <a:spcBef>
                <a:spcPts val="1000"/>
              </a:spcBef>
              <a:spcAft>
                <a:spcPts val="200"/>
              </a:spcAft>
              <a:buClr>
                <a:schemeClr val="dk1"/>
              </a:buClr>
              <a:buSzPts val="1800"/>
              <a:buChar char="○"/>
            </a:pPr>
            <a:r>
              <a:rPr lang="en-US" sz="1800">
                <a:solidFill>
                  <a:schemeClr val="dk1"/>
                </a:solidFill>
              </a:rPr>
              <a:t>Cards are issued by household. </a:t>
            </a:r>
            <a:r>
              <a:rPr lang="en-US" sz="1800"/>
              <a:t>When asked for the primary cardholder's date of birth, enter the 8-digit birthday of the oldest child in the household. If it doesn’t work, try next child’s, etc.</a:t>
            </a:r>
            <a:endParaRPr sz="1600">
              <a:solidFill>
                <a:schemeClr val="dk1"/>
              </a:solidFill>
            </a:endParaRPr>
          </a:p>
        </p:txBody>
      </p:sp>
      <p:sp>
        <p:nvSpPr>
          <p:cNvPr id="318" name="Google Shape;318;g34d03dc6106_0_418"/>
          <p:cNvSpPr txBox="1"/>
          <p:nvPr/>
        </p:nvSpPr>
        <p:spPr>
          <a:xfrm>
            <a:off x="679950" y="4003425"/>
            <a:ext cx="11371500" cy="613800"/>
          </a:xfrm>
          <a:prstGeom prst="rect">
            <a:avLst/>
          </a:prstGeom>
          <a:noFill/>
          <a:ln>
            <a:noFill/>
          </a:ln>
        </p:spPr>
        <p:txBody>
          <a:bodyPr anchorCtr="0" anchor="t" bIns="91425" lIns="91425" spcFirstLastPara="1" rIns="91425" wrap="square" tIns="91425">
            <a:noAutofit/>
          </a:bodyPr>
          <a:lstStyle/>
          <a:p>
            <a:pPr indent="-342900" lvl="1" marL="914400" rtl="0" algn="l">
              <a:lnSpc>
                <a:spcPct val="115000"/>
              </a:lnSpc>
              <a:spcBef>
                <a:spcPts val="1000"/>
              </a:spcBef>
              <a:spcAft>
                <a:spcPts val="0"/>
              </a:spcAft>
              <a:buClr>
                <a:schemeClr val="dk1"/>
              </a:buClr>
              <a:buSzPts val="1800"/>
              <a:buChar char="○"/>
            </a:pPr>
            <a:r>
              <a:rPr lang="en-US" sz="1800">
                <a:solidFill>
                  <a:schemeClr val="dk1"/>
                </a:solidFill>
              </a:rPr>
              <a:t>Depends on specifics of family. (Some but not all school-aged? In both CEP- and non-CEP schools?) Try the SEBT Eligibility Checker for each child. https://bit.ly/NE-SEBT-eligibilitychecker</a:t>
            </a:r>
            <a:endParaRPr sz="1800">
              <a:solidFill>
                <a:schemeClr val="dk1"/>
              </a:solidFill>
            </a:endParaRPr>
          </a:p>
          <a:p>
            <a:pPr indent="0" lvl="0" marL="0" rtl="0" algn="l">
              <a:spcBef>
                <a:spcPts val="200"/>
              </a:spcBef>
              <a:spcAft>
                <a:spcPts val="0"/>
              </a:spcAft>
              <a:buNone/>
            </a:pPr>
            <a:r>
              <a:t/>
            </a:r>
            <a:endParaRPr sz="1600">
              <a:solidFill>
                <a:schemeClr val="dk1"/>
              </a:solidFill>
            </a:endParaRPr>
          </a:p>
        </p:txBody>
      </p:sp>
      <p:sp>
        <p:nvSpPr>
          <p:cNvPr id="319" name="Google Shape;319;g34d03dc6106_0_418"/>
          <p:cNvSpPr txBox="1"/>
          <p:nvPr/>
        </p:nvSpPr>
        <p:spPr>
          <a:xfrm>
            <a:off x="671150" y="5726725"/>
            <a:ext cx="10770600" cy="732600"/>
          </a:xfrm>
          <a:prstGeom prst="rect">
            <a:avLst/>
          </a:prstGeom>
          <a:noFill/>
          <a:ln>
            <a:noFill/>
          </a:ln>
        </p:spPr>
        <p:txBody>
          <a:bodyPr anchorCtr="0" anchor="t" bIns="91425" lIns="91425" spcFirstLastPara="1" rIns="91425" wrap="square" tIns="91425">
            <a:noAutofit/>
          </a:bodyPr>
          <a:lstStyle/>
          <a:p>
            <a:pPr indent="-342900" lvl="1" marL="914400" rtl="0" algn="l">
              <a:lnSpc>
                <a:spcPct val="115000"/>
              </a:lnSpc>
              <a:spcBef>
                <a:spcPts val="1000"/>
              </a:spcBef>
              <a:spcAft>
                <a:spcPts val="200"/>
              </a:spcAft>
              <a:buClr>
                <a:schemeClr val="dk1"/>
              </a:buClr>
              <a:buSzPts val="1800"/>
              <a:buChar char="○"/>
            </a:pPr>
            <a:r>
              <a:rPr lang="en-US" sz="1800">
                <a:solidFill>
                  <a:schemeClr val="dk1"/>
                </a:solidFill>
              </a:rPr>
              <a:t>Mailing address update needed? At a CEP school and needs to apply? (No Alternative Income Applications this year!)</a:t>
            </a:r>
            <a:endParaRPr sz="160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31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g34e6292f5a3_0_28"/>
          <p:cNvSpPr txBox="1"/>
          <p:nvPr>
            <p:ph type="title"/>
          </p:nvPr>
        </p:nvSpPr>
        <p:spPr>
          <a:xfrm>
            <a:off x="990600" y="236063"/>
            <a:ext cx="8758200" cy="941400"/>
          </a:xfrm>
          <a:prstGeom prst="rect">
            <a:avLst/>
          </a:prstGeom>
          <a:noFill/>
          <a:ln>
            <a:noFill/>
          </a:ln>
        </p:spPr>
        <p:txBody>
          <a:bodyPr anchorCtr="0" anchor="ctr" bIns="45700" lIns="91425" spcFirstLastPara="1" rIns="91425" wrap="square" tIns="45700">
            <a:noAutofit/>
          </a:bodyPr>
          <a:lstStyle/>
          <a:p>
            <a:pPr indent="0" lvl="0" marL="0" rtl="0" algn="l">
              <a:lnSpc>
                <a:spcPct val="128571"/>
              </a:lnSpc>
              <a:spcBef>
                <a:spcPts val="0"/>
              </a:spcBef>
              <a:spcAft>
                <a:spcPts val="0"/>
              </a:spcAft>
              <a:buClr>
                <a:srgbClr val="008080"/>
              </a:buClr>
              <a:buSzPts val="2800"/>
              <a:buFont typeface="Arial"/>
              <a:buNone/>
            </a:pPr>
            <a:r>
              <a:rPr lang="en-US" sz="3000"/>
              <a:t>Questions you may get from families</a:t>
            </a:r>
            <a:endParaRPr sz="3000"/>
          </a:p>
        </p:txBody>
      </p:sp>
      <p:sp>
        <p:nvSpPr>
          <p:cNvPr id="325" name="Google Shape;325;g34e6292f5a3_0_28"/>
          <p:cNvSpPr txBox="1"/>
          <p:nvPr>
            <p:ph idx="12" type="sldNum"/>
          </p:nvPr>
        </p:nvSpPr>
        <p:spPr>
          <a:xfrm>
            <a:off x="9082087"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26" name="Google Shape;326;g34e6292f5a3_0_28"/>
          <p:cNvSpPr txBox="1"/>
          <p:nvPr>
            <p:ph idx="1" type="body"/>
          </p:nvPr>
        </p:nvSpPr>
        <p:spPr>
          <a:xfrm>
            <a:off x="703375" y="1071550"/>
            <a:ext cx="11005200" cy="5478600"/>
          </a:xfrm>
          <a:prstGeom prst="rect">
            <a:avLst/>
          </a:prstGeom>
          <a:noFill/>
          <a:ln>
            <a:noFill/>
          </a:ln>
        </p:spPr>
        <p:txBody>
          <a:bodyPr anchorCtr="0" anchor="t" bIns="45700" lIns="91425" spcFirstLastPara="1" rIns="91425" wrap="square" tIns="45700">
            <a:noAutofit/>
          </a:bodyPr>
          <a:lstStyle/>
          <a:p>
            <a:pPr indent="-368300" lvl="0" marL="457200" rtl="0" algn="l">
              <a:lnSpc>
                <a:spcPct val="115000"/>
              </a:lnSpc>
              <a:spcBef>
                <a:spcPts val="1000"/>
              </a:spcBef>
              <a:spcAft>
                <a:spcPts val="0"/>
              </a:spcAft>
              <a:buSzPts val="2200"/>
              <a:buChar char="●"/>
            </a:pPr>
            <a:r>
              <a:rPr b="1" lang="en-US" sz="2200"/>
              <a:t>What should I do with my Summer EBT card after I use it?</a:t>
            </a:r>
            <a:endParaRPr b="1" sz="2200"/>
          </a:p>
          <a:p>
            <a:pPr indent="0" lvl="0" marL="457200" rtl="0" algn="l">
              <a:lnSpc>
                <a:spcPct val="115000"/>
              </a:lnSpc>
              <a:spcBef>
                <a:spcPts val="1000"/>
              </a:spcBef>
              <a:spcAft>
                <a:spcPts val="0"/>
              </a:spcAft>
              <a:buNone/>
            </a:pPr>
            <a:r>
              <a:t/>
            </a:r>
            <a:endParaRPr b="1" sz="3100"/>
          </a:p>
          <a:p>
            <a:pPr indent="-368300" lvl="0" marL="457200" rtl="0" algn="l">
              <a:lnSpc>
                <a:spcPct val="115000"/>
              </a:lnSpc>
              <a:spcBef>
                <a:spcPts val="1000"/>
              </a:spcBef>
              <a:spcAft>
                <a:spcPts val="0"/>
              </a:spcAft>
              <a:buSzPts val="2200"/>
              <a:buChar char="●"/>
            </a:pPr>
            <a:r>
              <a:rPr b="1" lang="en-US" sz="2200"/>
              <a:t>Why did we only get Summer EBT benefits for one month?</a:t>
            </a:r>
            <a:endParaRPr b="1" sz="2200"/>
          </a:p>
          <a:p>
            <a:pPr indent="0" lvl="0" marL="914400" rtl="0" algn="l">
              <a:lnSpc>
                <a:spcPct val="115000"/>
              </a:lnSpc>
              <a:spcBef>
                <a:spcPts val="1000"/>
              </a:spcBef>
              <a:spcAft>
                <a:spcPts val="0"/>
              </a:spcAft>
              <a:buNone/>
            </a:pPr>
            <a:r>
              <a:t/>
            </a:r>
            <a:endParaRPr sz="3900"/>
          </a:p>
          <a:p>
            <a:pPr indent="-368300" lvl="0" marL="457200" rtl="0" algn="l">
              <a:lnSpc>
                <a:spcPct val="115000"/>
              </a:lnSpc>
              <a:spcBef>
                <a:spcPts val="1000"/>
              </a:spcBef>
              <a:spcAft>
                <a:spcPts val="0"/>
              </a:spcAft>
              <a:buSzPts val="2200"/>
              <a:buChar char="●"/>
            </a:pPr>
            <a:r>
              <a:rPr b="1" lang="en-US" sz="2200"/>
              <a:t>What’s the best way for me to update my address?</a:t>
            </a:r>
            <a:endParaRPr b="1" sz="2200"/>
          </a:p>
          <a:p>
            <a:pPr indent="0" lvl="0" marL="457200" rtl="0" algn="l">
              <a:lnSpc>
                <a:spcPct val="115000"/>
              </a:lnSpc>
              <a:spcBef>
                <a:spcPts val="1000"/>
              </a:spcBef>
              <a:spcAft>
                <a:spcPts val="0"/>
              </a:spcAft>
              <a:buNone/>
            </a:pPr>
            <a:r>
              <a:t/>
            </a:r>
            <a:endParaRPr sz="4400"/>
          </a:p>
          <a:p>
            <a:pPr indent="-368300" lvl="0" marL="457200" rtl="0" algn="l">
              <a:lnSpc>
                <a:spcPct val="115000"/>
              </a:lnSpc>
              <a:spcBef>
                <a:spcPts val="1000"/>
              </a:spcBef>
              <a:spcAft>
                <a:spcPts val="0"/>
              </a:spcAft>
              <a:buSzPts val="2200"/>
              <a:buChar char="●"/>
            </a:pPr>
            <a:r>
              <a:rPr b="1" lang="en-US" sz="2200"/>
              <a:t>By when do I need to use my benefits?</a:t>
            </a:r>
            <a:endParaRPr b="1" sz="2200"/>
          </a:p>
          <a:p>
            <a:pPr indent="0" lvl="0" marL="0" rtl="0" algn="l">
              <a:lnSpc>
                <a:spcPct val="115000"/>
              </a:lnSpc>
              <a:spcBef>
                <a:spcPts val="1000"/>
              </a:spcBef>
              <a:spcAft>
                <a:spcPts val="0"/>
              </a:spcAft>
              <a:buNone/>
            </a:pPr>
            <a:r>
              <a:t/>
            </a:r>
            <a:endParaRPr sz="1800"/>
          </a:p>
          <a:p>
            <a:pPr indent="0" lvl="0" marL="0" rtl="0" algn="l">
              <a:lnSpc>
                <a:spcPct val="115000"/>
              </a:lnSpc>
              <a:spcBef>
                <a:spcPts val="1000"/>
              </a:spcBef>
              <a:spcAft>
                <a:spcPts val="200"/>
              </a:spcAft>
              <a:buNone/>
            </a:pPr>
            <a:r>
              <a:t/>
            </a:r>
            <a:endParaRPr sz="1900"/>
          </a:p>
        </p:txBody>
      </p:sp>
      <p:sp>
        <p:nvSpPr>
          <p:cNvPr id="327" name="Google Shape;327;g34e6292f5a3_0_28"/>
          <p:cNvSpPr txBox="1"/>
          <p:nvPr/>
        </p:nvSpPr>
        <p:spPr>
          <a:xfrm>
            <a:off x="703400" y="1567950"/>
            <a:ext cx="11005200" cy="527400"/>
          </a:xfrm>
          <a:prstGeom prst="rect">
            <a:avLst/>
          </a:prstGeom>
          <a:noFill/>
          <a:ln>
            <a:noFill/>
          </a:ln>
        </p:spPr>
        <p:txBody>
          <a:bodyPr anchorCtr="0" anchor="ctr" bIns="91425" lIns="91425" spcFirstLastPara="1" rIns="91425" wrap="square" tIns="91425">
            <a:noAutofit/>
          </a:bodyPr>
          <a:lstStyle/>
          <a:p>
            <a:pPr indent="-342900" lvl="1" marL="914400" rtl="0" algn="l">
              <a:lnSpc>
                <a:spcPct val="115000"/>
              </a:lnSpc>
              <a:spcBef>
                <a:spcPts val="1000"/>
              </a:spcBef>
              <a:spcAft>
                <a:spcPts val="200"/>
              </a:spcAft>
              <a:buClr>
                <a:schemeClr val="dk1"/>
              </a:buClr>
              <a:buSzPts val="1800"/>
              <a:buChar char="○"/>
            </a:pPr>
            <a:r>
              <a:rPr lang="en-US" sz="1800">
                <a:solidFill>
                  <a:schemeClr val="dk1"/>
                </a:solidFill>
              </a:rPr>
              <a:t>Nebraska plans to reissue Summer EBT cards to households each year, so you can toss it.</a:t>
            </a:r>
            <a:endParaRPr sz="1600">
              <a:solidFill>
                <a:schemeClr val="dk1"/>
              </a:solidFill>
            </a:endParaRPr>
          </a:p>
        </p:txBody>
      </p:sp>
      <p:sp>
        <p:nvSpPr>
          <p:cNvPr id="328" name="Google Shape;328;g34e6292f5a3_0_28"/>
          <p:cNvSpPr txBox="1"/>
          <p:nvPr/>
        </p:nvSpPr>
        <p:spPr>
          <a:xfrm>
            <a:off x="715100" y="2787150"/>
            <a:ext cx="10536300" cy="732600"/>
          </a:xfrm>
          <a:prstGeom prst="rect">
            <a:avLst/>
          </a:prstGeom>
          <a:noFill/>
          <a:ln>
            <a:noFill/>
          </a:ln>
        </p:spPr>
        <p:txBody>
          <a:bodyPr anchorCtr="0" anchor="t" bIns="91425" lIns="91425" spcFirstLastPara="1" rIns="91425" wrap="square" tIns="91425">
            <a:noAutofit/>
          </a:bodyPr>
          <a:lstStyle/>
          <a:p>
            <a:pPr indent="-342900" lvl="1" marL="914400" rtl="0" algn="l">
              <a:lnSpc>
                <a:spcPct val="115000"/>
              </a:lnSpc>
              <a:spcBef>
                <a:spcPts val="1000"/>
              </a:spcBef>
              <a:spcAft>
                <a:spcPts val="200"/>
              </a:spcAft>
              <a:buClr>
                <a:schemeClr val="dk1"/>
              </a:buClr>
              <a:buSzPts val="1800"/>
              <a:buChar char="○"/>
            </a:pPr>
            <a:r>
              <a:rPr lang="en-US" sz="1800">
                <a:solidFill>
                  <a:schemeClr val="dk1"/>
                </a:solidFill>
              </a:rPr>
              <a:t>Summer EBT benefits are issued in one lump sum, $120/child for the summer (NOT each month).</a:t>
            </a:r>
            <a:endParaRPr sz="1600">
              <a:solidFill>
                <a:schemeClr val="dk1"/>
              </a:solidFill>
            </a:endParaRPr>
          </a:p>
        </p:txBody>
      </p:sp>
      <p:sp>
        <p:nvSpPr>
          <p:cNvPr id="329" name="Google Shape;329;g34e6292f5a3_0_28"/>
          <p:cNvSpPr txBox="1"/>
          <p:nvPr/>
        </p:nvSpPr>
        <p:spPr>
          <a:xfrm>
            <a:off x="679950" y="4003425"/>
            <a:ext cx="11371500" cy="613800"/>
          </a:xfrm>
          <a:prstGeom prst="rect">
            <a:avLst/>
          </a:prstGeom>
          <a:noFill/>
          <a:ln>
            <a:noFill/>
          </a:ln>
        </p:spPr>
        <p:txBody>
          <a:bodyPr anchorCtr="0" anchor="t" bIns="91425" lIns="91425" spcFirstLastPara="1" rIns="91425" wrap="square" tIns="91425">
            <a:noAutofit/>
          </a:bodyPr>
          <a:lstStyle/>
          <a:p>
            <a:pPr indent="-342900" lvl="1" marL="914400" rtl="0" algn="l">
              <a:lnSpc>
                <a:spcPct val="115000"/>
              </a:lnSpc>
              <a:spcBef>
                <a:spcPts val="1000"/>
              </a:spcBef>
              <a:spcAft>
                <a:spcPts val="0"/>
              </a:spcAft>
              <a:buClr>
                <a:schemeClr val="dk1"/>
              </a:buClr>
              <a:buSzPts val="1800"/>
              <a:buChar char="○"/>
            </a:pPr>
            <a:r>
              <a:rPr lang="en-US" sz="1800">
                <a:solidFill>
                  <a:schemeClr val="dk1"/>
                </a:solidFill>
              </a:rPr>
              <a:t>If you’ve moved and didn’t receive your card, you can update your address by emailing </a:t>
            </a:r>
            <a:r>
              <a:rPr lang="en-US" sz="1800">
                <a:solidFill>
                  <a:srgbClr val="0B57D0"/>
                </a:solidFill>
              </a:rPr>
              <a:t>DHHS.SEBT@nebraska.gov</a:t>
            </a:r>
            <a:r>
              <a:rPr lang="en-US" sz="1800">
                <a:solidFill>
                  <a:srgbClr val="444746"/>
                </a:solidFill>
              </a:rPr>
              <a:t> with parent and child info and school/district name and address info.</a:t>
            </a:r>
            <a:endParaRPr sz="1800">
              <a:solidFill>
                <a:schemeClr val="dk1"/>
              </a:solidFill>
            </a:endParaRPr>
          </a:p>
          <a:p>
            <a:pPr indent="0" lvl="0" marL="0" rtl="0" algn="l">
              <a:spcBef>
                <a:spcPts val="200"/>
              </a:spcBef>
              <a:spcAft>
                <a:spcPts val="0"/>
              </a:spcAft>
              <a:buNone/>
            </a:pPr>
            <a:r>
              <a:t/>
            </a:r>
            <a:endParaRPr sz="1600">
              <a:solidFill>
                <a:schemeClr val="dk1"/>
              </a:solidFill>
            </a:endParaRPr>
          </a:p>
        </p:txBody>
      </p:sp>
      <p:sp>
        <p:nvSpPr>
          <p:cNvPr id="330" name="Google Shape;330;g34e6292f5a3_0_28"/>
          <p:cNvSpPr txBox="1"/>
          <p:nvPr/>
        </p:nvSpPr>
        <p:spPr>
          <a:xfrm>
            <a:off x="671150" y="5574325"/>
            <a:ext cx="10770600" cy="732600"/>
          </a:xfrm>
          <a:prstGeom prst="rect">
            <a:avLst/>
          </a:prstGeom>
          <a:noFill/>
          <a:ln>
            <a:noFill/>
          </a:ln>
        </p:spPr>
        <p:txBody>
          <a:bodyPr anchorCtr="0" anchor="t" bIns="91425" lIns="91425" spcFirstLastPara="1" rIns="91425" wrap="square" tIns="91425">
            <a:noAutofit/>
          </a:bodyPr>
          <a:lstStyle/>
          <a:p>
            <a:pPr indent="-342900" lvl="1" marL="914400" rtl="0" algn="l">
              <a:lnSpc>
                <a:spcPct val="115000"/>
              </a:lnSpc>
              <a:spcBef>
                <a:spcPts val="1000"/>
              </a:spcBef>
              <a:spcAft>
                <a:spcPts val="200"/>
              </a:spcAft>
              <a:buClr>
                <a:schemeClr val="dk1"/>
              </a:buClr>
              <a:buSzPts val="1800"/>
              <a:buChar char="○"/>
            </a:pPr>
            <a:r>
              <a:rPr lang="en-US" sz="1800">
                <a:solidFill>
                  <a:schemeClr val="dk1"/>
                </a:solidFill>
              </a:rPr>
              <a:t>Benefits expire 122 days (about 4 months) after they are issued. Use your benefits over the summer!</a:t>
            </a:r>
            <a:endParaRPr sz="160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32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g34d03dc6106_0_212"/>
          <p:cNvSpPr txBox="1"/>
          <p:nvPr/>
        </p:nvSpPr>
        <p:spPr>
          <a:xfrm>
            <a:off x="3243333" y="3795824"/>
            <a:ext cx="4027500" cy="1690500"/>
          </a:xfrm>
          <a:prstGeom prst="rect">
            <a:avLst/>
          </a:prstGeom>
          <a:noFill/>
          <a:ln>
            <a:noFill/>
          </a:ln>
        </p:spPr>
        <p:txBody>
          <a:bodyPr anchorCtr="0" anchor="ctr" bIns="45700" lIns="91425" spcFirstLastPara="1" rIns="91425" wrap="square" tIns="45700">
            <a:normAutofit/>
          </a:bodyPr>
          <a:lstStyle/>
          <a:p>
            <a:pPr indent="0" lvl="0" marL="0" marR="0" rtl="0" algn="l">
              <a:lnSpc>
                <a:spcPct val="100000"/>
              </a:lnSpc>
              <a:spcBef>
                <a:spcPts val="0"/>
              </a:spcBef>
              <a:spcAft>
                <a:spcPts val="0"/>
              </a:spcAft>
              <a:buClr>
                <a:schemeClr val="lt1"/>
              </a:buClr>
              <a:buSzPts val="2800"/>
              <a:buFont typeface="Arial"/>
              <a:buNone/>
            </a:pPr>
            <a:r>
              <a:rPr b="1" lang="en-US" sz="2800">
                <a:solidFill>
                  <a:schemeClr val="lt1"/>
                </a:solidFill>
              </a:rPr>
              <a:t>Summer Meals and Summer EBT work together! </a:t>
            </a:r>
            <a:endParaRPr b="1" i="0" sz="2800" u="none" cap="none" strike="noStrike">
              <a:solidFill>
                <a:schemeClr val="lt1"/>
              </a:solidFill>
              <a:latin typeface="Arial"/>
              <a:ea typeface="Arial"/>
              <a:cs typeface="Arial"/>
              <a:sym typeface="Arial"/>
            </a:endParaRPr>
          </a:p>
        </p:txBody>
      </p:sp>
      <p:pic>
        <p:nvPicPr>
          <p:cNvPr descr="A person eating a salad while a person sits on the grass&#10;&#10;AI-generated content may be incorrect." id="337" name="Google Shape;337;g34d03dc6106_0_212"/>
          <p:cNvPicPr preferRelativeResize="0"/>
          <p:nvPr>
            <p:ph idx="2" type="pic"/>
          </p:nvPr>
        </p:nvPicPr>
        <p:blipFill rotWithShape="1">
          <a:blip r:embed="rId3">
            <a:alphaModFix/>
          </a:blip>
          <a:srcRect b="0" l="0" r="0" t="0"/>
          <a:stretch/>
        </p:blipFill>
        <p:spPr>
          <a:xfrm>
            <a:off x="6143222" y="1165538"/>
            <a:ext cx="4217831" cy="2311759"/>
          </a:xfrm>
          <a:prstGeom prst="rect">
            <a:avLst/>
          </a:prstGeom>
          <a:noFill/>
          <a:ln>
            <a:noFill/>
          </a:ln>
        </p:spPr>
      </p:pic>
      <p:pic>
        <p:nvPicPr>
          <p:cNvPr descr="A group of children sitting in a cart&#10;&#10;AI-generated content may be incorrect." id="338" name="Google Shape;338;g34d03dc6106_0_212"/>
          <p:cNvPicPr preferRelativeResize="0"/>
          <p:nvPr>
            <p:ph idx="4" type="pic"/>
          </p:nvPr>
        </p:nvPicPr>
        <p:blipFill rotWithShape="1">
          <a:blip r:embed="rId4">
            <a:alphaModFix/>
          </a:blip>
          <a:srcRect b="0" l="0" r="0" t="0"/>
          <a:stretch/>
        </p:blipFill>
        <p:spPr>
          <a:xfrm>
            <a:off x="7531993" y="3477295"/>
            <a:ext cx="4656831" cy="2311756"/>
          </a:xfrm>
          <a:prstGeom prst="rect">
            <a:avLst/>
          </a:prstGeom>
          <a:noFill/>
          <a:ln>
            <a:noFill/>
          </a:ln>
        </p:spPr>
      </p:pic>
      <p:pic>
        <p:nvPicPr>
          <p:cNvPr descr="A child holding a small cup of food&#10;&#10;AI-generated content may be incorrect." id="339" name="Google Shape;339;g34d03dc6106_0_212"/>
          <p:cNvPicPr preferRelativeResize="0"/>
          <p:nvPr>
            <p:ph idx="3" type="pic"/>
          </p:nvPr>
        </p:nvPicPr>
        <p:blipFill rotWithShape="1">
          <a:blip r:embed="rId5">
            <a:alphaModFix/>
          </a:blip>
          <a:srcRect b="0" l="0" r="0" t="0"/>
          <a:stretch/>
        </p:blipFill>
        <p:spPr>
          <a:xfrm>
            <a:off x="1" y="1165538"/>
            <a:ext cx="6143225" cy="231175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g34d03dc6106_0_472"/>
          <p:cNvSpPr txBox="1"/>
          <p:nvPr>
            <p:ph type="title"/>
          </p:nvPr>
        </p:nvSpPr>
        <p:spPr>
          <a:xfrm>
            <a:off x="1600200" y="915988"/>
            <a:ext cx="8758200" cy="941400"/>
          </a:xfrm>
          <a:prstGeom prst="rect">
            <a:avLst/>
          </a:prstGeom>
          <a:noFill/>
          <a:ln>
            <a:noFill/>
          </a:ln>
        </p:spPr>
        <p:txBody>
          <a:bodyPr anchorCtr="0" anchor="ctr" bIns="45700" lIns="91425" spcFirstLastPara="1" rIns="91425" wrap="square" tIns="45700">
            <a:noAutofit/>
          </a:bodyPr>
          <a:lstStyle/>
          <a:p>
            <a:pPr indent="0" lvl="0" marL="0" rtl="0" algn="l">
              <a:lnSpc>
                <a:spcPct val="128571"/>
              </a:lnSpc>
              <a:spcBef>
                <a:spcPts val="0"/>
              </a:spcBef>
              <a:spcAft>
                <a:spcPts val="0"/>
              </a:spcAft>
              <a:buClr>
                <a:srgbClr val="008080"/>
              </a:buClr>
              <a:buSzPts val="2800"/>
              <a:buFont typeface="Arial"/>
              <a:buNone/>
            </a:pPr>
            <a:r>
              <a:rPr lang="en-US"/>
              <a:t>Summer Meals and Summer EBT work together</a:t>
            </a:r>
            <a:endParaRPr/>
          </a:p>
        </p:txBody>
      </p:sp>
      <p:sp>
        <p:nvSpPr>
          <p:cNvPr id="345" name="Google Shape;345;g34d03dc6106_0_472"/>
          <p:cNvSpPr txBox="1"/>
          <p:nvPr>
            <p:ph idx="12" type="sldNum"/>
          </p:nvPr>
        </p:nvSpPr>
        <p:spPr>
          <a:xfrm>
            <a:off x="9082087"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46" name="Google Shape;346;g34d03dc6106_0_472"/>
          <p:cNvSpPr txBox="1"/>
          <p:nvPr>
            <p:ph idx="1" type="body"/>
          </p:nvPr>
        </p:nvSpPr>
        <p:spPr>
          <a:xfrm>
            <a:off x="1600200" y="2214562"/>
            <a:ext cx="8758200" cy="3660900"/>
          </a:xfrm>
          <a:prstGeom prst="rect">
            <a:avLst/>
          </a:prstGeom>
          <a:noFill/>
          <a:ln>
            <a:noFill/>
          </a:ln>
        </p:spPr>
        <p:txBody>
          <a:bodyPr anchorCtr="0" anchor="t" bIns="45700" lIns="91425" spcFirstLastPara="1" rIns="91425" wrap="square" tIns="45700">
            <a:noAutofit/>
          </a:bodyPr>
          <a:lstStyle/>
          <a:p>
            <a:pPr indent="-330200" lvl="0" marL="457200" rtl="0" algn="l">
              <a:lnSpc>
                <a:spcPct val="175000"/>
              </a:lnSpc>
              <a:spcBef>
                <a:spcPts val="0"/>
              </a:spcBef>
              <a:spcAft>
                <a:spcPts val="0"/>
              </a:spcAft>
              <a:buSzPts val="1600"/>
              <a:buChar char="●"/>
            </a:pPr>
            <a:r>
              <a:rPr lang="en-US"/>
              <a:t>This is one of several programs that help families who need extra support with food.</a:t>
            </a:r>
            <a:endParaRPr/>
          </a:p>
          <a:p>
            <a:pPr indent="-330200" lvl="0" marL="457200" rtl="0" algn="l">
              <a:lnSpc>
                <a:spcPct val="175000"/>
              </a:lnSpc>
              <a:spcBef>
                <a:spcPts val="0"/>
              </a:spcBef>
              <a:spcAft>
                <a:spcPts val="0"/>
              </a:spcAft>
              <a:buSzPts val="1600"/>
              <a:buChar char="●"/>
            </a:pPr>
            <a:r>
              <a:rPr lang="en-US"/>
              <a:t>Summer EBT works alongside Summer Meals programs to help make sure Nebraskan kids are getting nutritious food all year round.</a:t>
            </a:r>
            <a:endParaRPr/>
          </a:p>
          <a:p>
            <a:pPr indent="-330200" lvl="0" marL="457200" rtl="0" algn="l">
              <a:lnSpc>
                <a:spcPct val="175000"/>
              </a:lnSpc>
              <a:spcBef>
                <a:spcPts val="0"/>
              </a:spcBef>
              <a:spcAft>
                <a:spcPts val="0"/>
              </a:spcAft>
              <a:buSzPts val="1600"/>
              <a:buChar char="●"/>
            </a:pPr>
            <a:r>
              <a:rPr lang="en-US"/>
              <a:t>When you’re talking to families or creating resources, let them know about all their options. It’s a great co-</a:t>
            </a:r>
            <a:r>
              <a:rPr lang="en-US"/>
              <a:t>messaging</a:t>
            </a:r>
            <a:r>
              <a:rPr lang="en-US"/>
              <a:t> opportunity!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pic>
        <p:nvPicPr>
          <p:cNvPr id="202" name="Google Shape;202;p3"/>
          <p:cNvPicPr preferRelativeResize="0"/>
          <p:nvPr/>
        </p:nvPicPr>
        <p:blipFill rotWithShape="1">
          <a:blip r:embed="rId3">
            <a:alphaModFix/>
          </a:blip>
          <a:srcRect b="0" l="0" r="0" t="0"/>
          <a:stretch/>
        </p:blipFill>
        <p:spPr>
          <a:xfrm>
            <a:off x="3174" y="0"/>
            <a:ext cx="12185650" cy="6858001"/>
          </a:xfrm>
          <a:prstGeom prst="rect">
            <a:avLst/>
          </a:prstGeom>
          <a:noFill/>
          <a:ln>
            <a:noFill/>
          </a:ln>
        </p:spPr>
      </p:pic>
      <p:cxnSp>
        <p:nvCxnSpPr>
          <p:cNvPr id="203" name="Google Shape;203;p3"/>
          <p:cNvCxnSpPr/>
          <p:nvPr/>
        </p:nvCxnSpPr>
        <p:spPr>
          <a:xfrm>
            <a:off x="9419004" y="5807895"/>
            <a:ext cx="13931" cy="683959"/>
          </a:xfrm>
          <a:prstGeom prst="straightConnector1">
            <a:avLst/>
          </a:prstGeom>
          <a:noFill/>
          <a:ln cap="flat" cmpd="sng" w="9525">
            <a:solidFill>
              <a:srgbClr val="D9D9D9"/>
            </a:solidFill>
            <a:prstDash val="solid"/>
            <a:miter lim="800000"/>
            <a:headEnd len="sm" w="sm" type="none"/>
            <a:tailEnd len="sm" w="sm" type="none"/>
          </a:ln>
        </p:spPr>
      </p:cxnSp>
      <p:sp>
        <p:nvSpPr>
          <p:cNvPr id="204" name="Google Shape;204;p3"/>
          <p:cNvSpPr txBox="1"/>
          <p:nvPr/>
        </p:nvSpPr>
        <p:spPr>
          <a:xfrm>
            <a:off x="1032934" y="1559293"/>
            <a:ext cx="3452261" cy="199243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chemeClr val="lt1"/>
              </a:buClr>
              <a:buSzPts val="2800"/>
              <a:buFont typeface="Arial"/>
              <a:buNone/>
            </a:pPr>
            <a:r>
              <a:rPr b="1" lang="en-US" sz="2800">
                <a:solidFill>
                  <a:schemeClr val="lt1"/>
                </a:solidFill>
              </a:rPr>
              <a:t>Summer EBT Webinar for Nebraska School Staff &amp; Community</a:t>
            </a:r>
            <a:endParaRPr b="0" i="0" sz="1400" u="none" cap="none" strike="noStrike">
              <a:solidFill>
                <a:srgbClr val="000000"/>
              </a:solidFill>
              <a:latin typeface="Arial"/>
              <a:ea typeface="Arial"/>
              <a:cs typeface="Arial"/>
              <a:sym typeface="Arial"/>
            </a:endParaRPr>
          </a:p>
        </p:txBody>
      </p:sp>
      <p:sp>
        <p:nvSpPr>
          <p:cNvPr id="205" name="Google Shape;205;p3"/>
          <p:cNvSpPr txBox="1"/>
          <p:nvPr/>
        </p:nvSpPr>
        <p:spPr>
          <a:xfrm>
            <a:off x="1032934" y="3794543"/>
            <a:ext cx="3452261" cy="112436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000"/>
              <a:buFont typeface="Arial"/>
              <a:buNone/>
            </a:pPr>
            <a:r>
              <a:t/>
            </a:r>
            <a:endParaRPr b="0" i="0" sz="1400" u="none" cap="none" strike="noStrike">
              <a:solidFill>
                <a:srgbClr val="000000"/>
              </a:solidFill>
              <a:latin typeface="Arial"/>
              <a:ea typeface="Arial"/>
              <a:cs typeface="Arial"/>
              <a:sym typeface="Arial"/>
            </a:endParaRPr>
          </a:p>
        </p:txBody>
      </p:sp>
      <p:sp>
        <p:nvSpPr>
          <p:cNvPr id="206" name="Google Shape;206;p3"/>
          <p:cNvSpPr txBox="1"/>
          <p:nvPr/>
        </p:nvSpPr>
        <p:spPr>
          <a:xfrm>
            <a:off x="1032967" y="5435671"/>
            <a:ext cx="3452813" cy="293659"/>
          </a:xfrm>
          <a:prstGeom prst="rect">
            <a:avLst/>
          </a:prstGeom>
          <a:noFill/>
          <a:ln>
            <a:noFill/>
          </a:ln>
        </p:spPr>
        <p:txBody>
          <a:bodyPr anchorCtr="0" anchor="t" bIns="45700" lIns="91425" spcFirstLastPara="1" rIns="91425" wrap="square" tIns="45700">
            <a:noAutofit/>
          </a:bodyPr>
          <a:lstStyle/>
          <a:p>
            <a:pPr indent="0" lvl="0" marL="0" marR="0" rtl="0" algn="l">
              <a:lnSpc>
                <a:spcPct val="175000"/>
              </a:lnSpc>
              <a:spcBef>
                <a:spcPts val="0"/>
              </a:spcBef>
              <a:spcAft>
                <a:spcPts val="0"/>
              </a:spcAft>
              <a:buClr>
                <a:schemeClr val="lt1"/>
              </a:buClr>
              <a:buSzPts val="1600"/>
              <a:buFont typeface="Arial"/>
              <a:buNone/>
            </a:pPr>
            <a:r>
              <a:rPr b="1" lang="en-US" sz="1600">
                <a:solidFill>
                  <a:schemeClr val="lt1"/>
                </a:solidFill>
              </a:rPr>
              <a:t>Wednesday, April 23rd</a:t>
            </a:r>
            <a:endParaRPr b="0" i="0" sz="1400" u="none" cap="none" strike="noStrike">
              <a:solidFill>
                <a:srgbClr val="000000"/>
              </a:solidFill>
              <a:latin typeface="Arial"/>
              <a:ea typeface="Arial"/>
              <a:cs typeface="Arial"/>
              <a:sym typeface="Arial"/>
            </a:endParaRPr>
          </a:p>
        </p:txBody>
      </p:sp>
      <p:pic>
        <p:nvPicPr>
          <p:cNvPr id="207" name="Google Shape;207;p3"/>
          <p:cNvPicPr preferRelativeResize="0"/>
          <p:nvPr/>
        </p:nvPicPr>
        <p:blipFill rotWithShape="1">
          <a:blip r:embed="rId4">
            <a:alphaModFix/>
          </a:blip>
          <a:srcRect b="0" l="0" r="0" t="0"/>
          <a:stretch/>
        </p:blipFill>
        <p:spPr>
          <a:xfrm>
            <a:off x="9586972" y="5747429"/>
            <a:ext cx="1941041" cy="727890"/>
          </a:xfrm>
          <a:prstGeom prst="rect">
            <a:avLst/>
          </a:prstGeom>
          <a:noFill/>
          <a:ln>
            <a:noFill/>
          </a:ln>
        </p:spPr>
      </p:pic>
      <p:pic>
        <p:nvPicPr>
          <p:cNvPr id="208" name="Google Shape;208;p3"/>
          <p:cNvPicPr preferRelativeResize="0"/>
          <p:nvPr/>
        </p:nvPicPr>
        <p:blipFill>
          <a:blip r:embed="rId5">
            <a:alphaModFix/>
          </a:blip>
          <a:stretch>
            <a:fillRect/>
          </a:stretch>
        </p:blipFill>
        <p:spPr>
          <a:xfrm>
            <a:off x="7587338" y="5577638"/>
            <a:ext cx="1182900" cy="11829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g34d03dc6106_0_491"/>
          <p:cNvSpPr txBox="1"/>
          <p:nvPr>
            <p:ph type="title"/>
          </p:nvPr>
        </p:nvSpPr>
        <p:spPr>
          <a:xfrm>
            <a:off x="1459832" y="1892968"/>
            <a:ext cx="3801900" cy="1524000"/>
          </a:xfrm>
          <a:prstGeom prst="rect">
            <a:avLst/>
          </a:prstGeom>
        </p:spPr>
        <p:txBody>
          <a:bodyPr anchorCtr="0" anchor="t" bIns="45700" lIns="91425" spcFirstLastPara="1" rIns="91425" wrap="square" tIns="45700">
            <a:normAutofit fontScale="90000"/>
          </a:bodyPr>
          <a:lstStyle/>
          <a:p>
            <a:pPr indent="0" lvl="0" marL="0" rtl="0" algn="l">
              <a:spcBef>
                <a:spcPts val="0"/>
              </a:spcBef>
              <a:spcAft>
                <a:spcPts val="0"/>
              </a:spcAft>
              <a:buNone/>
            </a:pPr>
            <a:r>
              <a:rPr lang="en-US"/>
              <a:t>The Summer EBT Outreach Kit includes:</a:t>
            </a:r>
            <a:endParaRPr/>
          </a:p>
        </p:txBody>
      </p:sp>
      <p:sp>
        <p:nvSpPr>
          <p:cNvPr id="353" name="Google Shape;353;g34d03dc6106_0_491"/>
          <p:cNvSpPr txBox="1"/>
          <p:nvPr>
            <p:ph idx="1" type="body"/>
          </p:nvPr>
        </p:nvSpPr>
        <p:spPr>
          <a:xfrm>
            <a:off x="6731346" y="766200"/>
            <a:ext cx="4694400" cy="3940500"/>
          </a:xfrm>
          <a:prstGeom prst="rect">
            <a:avLst/>
          </a:prstGeom>
        </p:spPr>
        <p:txBody>
          <a:bodyPr anchorCtr="0" anchor="t" bIns="45700" lIns="91425" spcFirstLastPara="1" rIns="91425" wrap="square" tIns="45700">
            <a:spAutoFit/>
          </a:bodyPr>
          <a:lstStyle/>
          <a:p>
            <a:pPr indent="-355600" lvl="0" marL="457200" rtl="0" algn="l">
              <a:lnSpc>
                <a:spcPct val="115000"/>
              </a:lnSpc>
              <a:spcBef>
                <a:spcPts val="0"/>
              </a:spcBef>
              <a:spcAft>
                <a:spcPts val="0"/>
              </a:spcAft>
              <a:buSzPts val="2000"/>
              <a:buChar char="●"/>
            </a:pPr>
            <a:r>
              <a:rPr lang="en-US"/>
              <a:t>School Staff F</a:t>
            </a:r>
            <a:r>
              <a:rPr lang="en-US"/>
              <a:t>act Sheet</a:t>
            </a:r>
            <a:endParaRPr/>
          </a:p>
          <a:p>
            <a:pPr indent="-355600" lvl="0" marL="457200" rtl="0" algn="l">
              <a:lnSpc>
                <a:spcPct val="115000"/>
              </a:lnSpc>
              <a:spcBef>
                <a:spcPts val="0"/>
              </a:spcBef>
              <a:spcAft>
                <a:spcPts val="0"/>
              </a:spcAft>
              <a:buSzPts val="2000"/>
              <a:buChar char="●"/>
            </a:pPr>
            <a:r>
              <a:rPr lang="en-US"/>
              <a:t>Social media images and suggested captions (English + Spanish)</a:t>
            </a:r>
            <a:endParaRPr/>
          </a:p>
          <a:p>
            <a:pPr indent="-355600" lvl="0" marL="457200" rtl="0" algn="l">
              <a:lnSpc>
                <a:spcPct val="115000"/>
              </a:lnSpc>
              <a:spcBef>
                <a:spcPts val="0"/>
              </a:spcBef>
              <a:spcAft>
                <a:spcPts val="0"/>
              </a:spcAft>
              <a:buSzPts val="2000"/>
              <a:buChar char="●"/>
            </a:pPr>
            <a:r>
              <a:rPr lang="en-US"/>
              <a:t>Email messages, robo-call and text messages for CEP schools </a:t>
            </a:r>
            <a:endParaRPr/>
          </a:p>
          <a:p>
            <a:pPr indent="-355600" lvl="0" marL="457200" rtl="0" algn="l">
              <a:lnSpc>
                <a:spcPct val="115000"/>
              </a:lnSpc>
              <a:spcBef>
                <a:spcPts val="0"/>
              </a:spcBef>
              <a:spcAft>
                <a:spcPts val="0"/>
              </a:spcAft>
              <a:buSzPts val="2000"/>
              <a:buChar char="●"/>
            </a:pPr>
            <a:r>
              <a:rPr lang="en-US"/>
              <a:t>A take-home flyer for CEP schools </a:t>
            </a:r>
            <a:endParaRPr/>
          </a:p>
          <a:p>
            <a:pPr indent="-355600" lvl="0" marL="457200" rtl="0" algn="l">
              <a:lnSpc>
                <a:spcPct val="115000"/>
              </a:lnSpc>
              <a:spcBef>
                <a:spcPts val="0"/>
              </a:spcBef>
              <a:spcAft>
                <a:spcPts val="0"/>
              </a:spcAft>
              <a:buSzPts val="2000"/>
              <a:buChar char="●"/>
            </a:pPr>
            <a:r>
              <a:rPr lang="en-US"/>
              <a:t>A suggested timeline, so your messages reach your families when they need it the most</a:t>
            </a:r>
            <a:endParaRPr/>
          </a:p>
          <a:p>
            <a:pPr indent="0" lvl="0" marL="0" rtl="0" algn="l">
              <a:spcBef>
                <a:spcPts val="0"/>
              </a:spcBef>
              <a:spcAft>
                <a:spcPts val="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16"/>
          <p:cNvSpPr txBox="1"/>
          <p:nvPr>
            <p:ph type="title"/>
          </p:nvPr>
        </p:nvSpPr>
        <p:spPr>
          <a:xfrm>
            <a:off x="849923" y="1892975"/>
            <a:ext cx="4411800" cy="1524000"/>
          </a:xfrm>
          <a:prstGeom prst="rect">
            <a:avLst/>
          </a:prstGeom>
          <a:noFill/>
          <a:ln>
            <a:noFill/>
          </a:ln>
        </p:spPr>
        <p:txBody>
          <a:bodyPr anchorCtr="0" anchor="t" bIns="45700" lIns="91425" spcFirstLastPara="1" rIns="91425" wrap="square" tIns="45700">
            <a:normAutofit/>
          </a:bodyPr>
          <a:lstStyle/>
          <a:p>
            <a:pPr indent="0" lvl="0" marL="0" rtl="0" algn="l">
              <a:lnSpc>
                <a:spcPct val="128571"/>
              </a:lnSpc>
              <a:spcBef>
                <a:spcPts val="0"/>
              </a:spcBef>
              <a:spcAft>
                <a:spcPts val="0"/>
              </a:spcAft>
              <a:buClr>
                <a:srgbClr val="5E7D31"/>
              </a:buClr>
              <a:buSzPts val="2800"/>
              <a:buFont typeface="Arial"/>
              <a:buNone/>
            </a:pPr>
            <a:r>
              <a:rPr lang="en-US">
                <a:extLst>
                  <a:ext uri="http://customooxmlschemas.google.com/">
                    <go:slidesCustomData xmlns:go="http://customooxmlschemas.google.com/" textRoundtripDataId="14"/>
                  </a:ext>
                </a:extLst>
              </a:rPr>
              <a:t>School Staff</a:t>
            </a:r>
            <a:r>
              <a:rPr lang="en-US"/>
              <a:t> </a:t>
            </a:r>
            <a:endParaRPr/>
          </a:p>
          <a:p>
            <a:pPr indent="0" lvl="0" marL="0" rtl="0" algn="l">
              <a:lnSpc>
                <a:spcPct val="128571"/>
              </a:lnSpc>
              <a:spcBef>
                <a:spcPts val="0"/>
              </a:spcBef>
              <a:spcAft>
                <a:spcPts val="0"/>
              </a:spcAft>
              <a:buClr>
                <a:srgbClr val="5E7D31"/>
              </a:buClr>
              <a:buSzPts val="2800"/>
              <a:buFont typeface="Arial"/>
              <a:buNone/>
            </a:pPr>
            <a:r>
              <a:rPr lang="en-US"/>
              <a:t>SEBT Fact Sheet</a:t>
            </a:r>
            <a:endParaRPr/>
          </a:p>
        </p:txBody>
      </p:sp>
      <p:pic>
        <p:nvPicPr>
          <p:cNvPr id="359" name="Google Shape;359;p16"/>
          <p:cNvPicPr preferRelativeResize="0"/>
          <p:nvPr/>
        </p:nvPicPr>
        <p:blipFill>
          <a:blip r:embed="rId3">
            <a:alphaModFix/>
          </a:blip>
          <a:stretch>
            <a:fillRect/>
          </a:stretch>
        </p:blipFill>
        <p:spPr>
          <a:xfrm>
            <a:off x="6404723" y="152400"/>
            <a:ext cx="5239008" cy="65532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17"/>
          <p:cNvSpPr txBox="1"/>
          <p:nvPr>
            <p:ph type="title"/>
          </p:nvPr>
        </p:nvSpPr>
        <p:spPr>
          <a:xfrm>
            <a:off x="1459832" y="1892968"/>
            <a:ext cx="3801900" cy="1631700"/>
          </a:xfrm>
          <a:prstGeom prst="rect">
            <a:avLst/>
          </a:prstGeom>
          <a:noFill/>
          <a:ln>
            <a:noFill/>
          </a:ln>
        </p:spPr>
        <p:txBody>
          <a:bodyPr anchorCtr="0" anchor="t" bIns="45700" lIns="91425" spcFirstLastPara="1" rIns="91425" wrap="square" tIns="45700">
            <a:spAutoFit/>
          </a:bodyPr>
          <a:lstStyle/>
          <a:p>
            <a:pPr indent="0" lvl="0" marL="0" rtl="0" algn="l">
              <a:lnSpc>
                <a:spcPct val="128571"/>
              </a:lnSpc>
              <a:spcBef>
                <a:spcPts val="0"/>
              </a:spcBef>
              <a:spcAft>
                <a:spcPts val="0"/>
              </a:spcAft>
              <a:buClr>
                <a:srgbClr val="00A4A4"/>
              </a:buClr>
              <a:buSzPts val="2800"/>
              <a:buFont typeface="Arial"/>
              <a:buNone/>
            </a:pPr>
            <a:r>
              <a:rPr lang="en-US"/>
              <a:t>Social media images and </a:t>
            </a:r>
            <a:r>
              <a:rPr lang="en-US"/>
              <a:t>suggested</a:t>
            </a:r>
            <a:r>
              <a:rPr lang="en-US"/>
              <a:t> captions </a:t>
            </a:r>
            <a:endParaRPr/>
          </a:p>
        </p:txBody>
      </p:sp>
      <p:pic>
        <p:nvPicPr>
          <p:cNvPr id="365" name="Google Shape;365;p17"/>
          <p:cNvPicPr preferRelativeResize="0"/>
          <p:nvPr/>
        </p:nvPicPr>
        <p:blipFill>
          <a:blip r:embed="rId3">
            <a:alphaModFix/>
          </a:blip>
          <a:stretch>
            <a:fillRect/>
          </a:stretch>
        </p:blipFill>
        <p:spPr>
          <a:xfrm>
            <a:off x="6323899" y="685800"/>
            <a:ext cx="3446426" cy="3446426"/>
          </a:xfrm>
          <a:prstGeom prst="rect">
            <a:avLst/>
          </a:prstGeom>
          <a:noFill/>
          <a:ln>
            <a:noFill/>
          </a:ln>
        </p:spPr>
      </p:pic>
      <p:pic>
        <p:nvPicPr>
          <p:cNvPr id="366" name="Google Shape;366;p17"/>
          <p:cNvPicPr preferRelativeResize="0"/>
          <p:nvPr/>
        </p:nvPicPr>
        <p:blipFill>
          <a:blip r:embed="rId4">
            <a:alphaModFix/>
          </a:blip>
          <a:stretch>
            <a:fillRect/>
          </a:stretch>
        </p:blipFill>
        <p:spPr>
          <a:xfrm>
            <a:off x="8333175" y="3001100"/>
            <a:ext cx="3348875" cy="334887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g34d878eda95_0_0"/>
          <p:cNvSpPr txBox="1"/>
          <p:nvPr>
            <p:ph type="title"/>
          </p:nvPr>
        </p:nvSpPr>
        <p:spPr>
          <a:xfrm>
            <a:off x="1459832" y="1892968"/>
            <a:ext cx="3801900" cy="2185800"/>
          </a:xfrm>
          <a:prstGeom prst="rect">
            <a:avLst/>
          </a:prstGeom>
        </p:spPr>
        <p:txBody>
          <a:bodyPr anchorCtr="0" anchor="t" bIns="45700" lIns="91425" spcFirstLastPara="1" rIns="91425" wrap="square" tIns="45700">
            <a:spAutoFit/>
          </a:bodyPr>
          <a:lstStyle/>
          <a:p>
            <a:pPr indent="0" lvl="0" marL="0" rtl="0" algn="l">
              <a:spcBef>
                <a:spcPts val="0"/>
              </a:spcBef>
              <a:spcAft>
                <a:spcPts val="0"/>
              </a:spcAft>
              <a:buNone/>
            </a:pPr>
            <a:r>
              <a:rPr lang="en-US"/>
              <a:t>For CEP Scho</a:t>
            </a:r>
            <a:r>
              <a:rPr lang="en-US">
                <a:extLst>
                  <a:ext uri="http://customooxmlschemas.google.com/">
                    <go:slidesCustomData xmlns:go="http://customooxmlschemas.google.com/" textRoundtripDataId="15"/>
                  </a:ext>
                </a:extLst>
              </a:rPr>
              <a:t>ols: </a:t>
            </a:r>
            <a:endParaRPr/>
          </a:p>
          <a:p>
            <a:pPr indent="0" lvl="0" marL="0" rtl="0" algn="l">
              <a:spcBef>
                <a:spcPts val="0"/>
              </a:spcBef>
              <a:spcAft>
                <a:spcPts val="0"/>
              </a:spcAft>
              <a:buNone/>
            </a:pPr>
            <a:r>
              <a:rPr lang="en-US"/>
              <a:t>Email, text, robo-call language, and a take- home flyer</a:t>
            </a:r>
            <a:endParaRPr/>
          </a:p>
        </p:txBody>
      </p:sp>
      <p:pic>
        <p:nvPicPr>
          <p:cNvPr id="373" name="Google Shape;373;g34d878eda95_0_0"/>
          <p:cNvPicPr preferRelativeResize="0"/>
          <p:nvPr/>
        </p:nvPicPr>
        <p:blipFill>
          <a:blip r:embed="rId3">
            <a:alphaModFix/>
          </a:blip>
          <a:stretch>
            <a:fillRect/>
          </a:stretch>
        </p:blipFill>
        <p:spPr>
          <a:xfrm>
            <a:off x="6480932" y="304800"/>
            <a:ext cx="4572000" cy="60769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g34d878eda95_0_9"/>
          <p:cNvSpPr txBox="1"/>
          <p:nvPr>
            <p:ph type="title"/>
          </p:nvPr>
        </p:nvSpPr>
        <p:spPr>
          <a:xfrm>
            <a:off x="1459832" y="1892968"/>
            <a:ext cx="3801900" cy="1524000"/>
          </a:xfrm>
          <a:prstGeom prst="rect">
            <a:avLst/>
          </a:prstGeom>
          <a:noFill/>
          <a:ln>
            <a:noFill/>
          </a:ln>
        </p:spPr>
        <p:txBody>
          <a:bodyPr anchorCtr="0" anchor="t" bIns="45700" lIns="91425" spcFirstLastPara="1" rIns="91425" wrap="square" tIns="45700">
            <a:normAutofit fontScale="90000"/>
          </a:bodyPr>
          <a:lstStyle/>
          <a:p>
            <a:pPr indent="0" lvl="0" marL="0" rtl="0" algn="l">
              <a:lnSpc>
                <a:spcPct val="128571"/>
              </a:lnSpc>
              <a:spcBef>
                <a:spcPts val="0"/>
              </a:spcBef>
              <a:spcAft>
                <a:spcPts val="0"/>
              </a:spcAft>
              <a:buClr>
                <a:srgbClr val="5E7D31"/>
              </a:buClr>
              <a:buSzPct val="100000"/>
              <a:buFont typeface="Arial"/>
              <a:buNone/>
            </a:pPr>
            <a:r>
              <a:rPr lang="en-US"/>
              <a:t>Outreach Kit Including Suggested Timeline</a:t>
            </a:r>
            <a:endParaRPr/>
          </a:p>
        </p:txBody>
      </p:sp>
      <p:graphicFrame>
        <p:nvGraphicFramePr>
          <p:cNvPr id="379" name="Google Shape;379;g34d878eda95_0_9"/>
          <p:cNvGraphicFramePr/>
          <p:nvPr/>
        </p:nvGraphicFramePr>
        <p:xfrm>
          <a:off x="6019800" y="609600"/>
          <a:ext cx="3000000" cy="3000000"/>
        </p:xfrm>
        <a:graphic>
          <a:graphicData uri="http://schemas.openxmlformats.org/drawingml/2006/table">
            <a:tbl>
              <a:tblPr>
                <a:noFill/>
                <a:tableStyleId>{44384D5B-2E72-4610-88C1-F23490597199}</a:tableStyleId>
              </a:tblPr>
              <a:tblGrid>
                <a:gridCol w="2971800"/>
                <a:gridCol w="2971800"/>
              </a:tblGrid>
              <a:tr h="437625">
                <a:tc>
                  <a:txBody>
                    <a:bodyPr/>
                    <a:lstStyle/>
                    <a:p>
                      <a:pPr indent="0" lvl="0" marL="0" rtl="0" algn="l">
                        <a:spcBef>
                          <a:spcPts val="0"/>
                        </a:spcBef>
                        <a:spcAft>
                          <a:spcPts val="0"/>
                        </a:spcAft>
                        <a:buNone/>
                      </a:pPr>
                      <a:r>
                        <a:rPr b="1" lang="en-US" sz="1600">
                          <a:solidFill>
                            <a:schemeClr val="lt1"/>
                          </a:solidFill>
                        </a:rPr>
                        <a:t>Timeline: When to share</a:t>
                      </a:r>
                      <a:endParaRPr b="1" sz="1600">
                        <a:solidFill>
                          <a:schemeClr val="lt1"/>
                        </a:solidFill>
                      </a:endParaRPr>
                    </a:p>
                  </a:txBody>
                  <a:tcPr marT="63500" marB="63500" marR="63500" marL="6350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b="1" lang="en-US" sz="1600">
                          <a:solidFill>
                            <a:schemeClr val="lt1"/>
                          </a:solidFill>
                        </a:rPr>
                        <a:t>Shareable resource</a:t>
                      </a:r>
                      <a:endParaRPr b="1" sz="1600">
                        <a:solidFill>
                          <a:schemeClr val="lt1"/>
                        </a:solidFill>
                      </a:endParaRPr>
                    </a:p>
                  </a:txBody>
                  <a:tcPr marT="63500" marB="63500" marR="63500" marL="6350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r>
              <a:tr h="1694625">
                <a:tc>
                  <a:txBody>
                    <a:bodyPr/>
                    <a:lstStyle/>
                    <a:p>
                      <a:pPr indent="0" lvl="0" marL="0" rtl="0" algn="l">
                        <a:spcBef>
                          <a:spcPts val="0"/>
                        </a:spcBef>
                        <a:spcAft>
                          <a:spcPts val="0"/>
                        </a:spcAft>
                        <a:buNone/>
                      </a:pPr>
                      <a:r>
                        <a:rPr lang="en-US" sz="1600">
                          <a:solidFill>
                            <a:schemeClr val="lt1"/>
                          </a:solidFill>
                        </a:rPr>
                        <a:t>Between late April - late May</a:t>
                      </a:r>
                      <a:endParaRPr sz="1600">
                        <a:solidFill>
                          <a:schemeClr val="lt1"/>
                        </a:solidFill>
                      </a:endParaRPr>
                    </a:p>
                    <a:p>
                      <a:pPr indent="0" lvl="0" marL="0" rtl="0" algn="l">
                        <a:spcBef>
                          <a:spcPts val="0"/>
                        </a:spcBef>
                        <a:spcAft>
                          <a:spcPts val="0"/>
                        </a:spcAft>
                        <a:buNone/>
                      </a:pPr>
                      <a:r>
                        <a:rPr lang="en-US" sz="1600">
                          <a:solidFill>
                            <a:schemeClr val="lt1"/>
                          </a:solidFill>
                        </a:rPr>
                        <a:t>(Awareness)</a:t>
                      </a:r>
                      <a:endParaRPr sz="1600">
                        <a:solidFill>
                          <a:schemeClr val="lt1"/>
                        </a:solidFill>
                      </a:endParaRPr>
                    </a:p>
                  </a:txBody>
                  <a:tcPr marT="63500" marB="63500" marR="63500" marL="6350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US" sz="1600">
                          <a:solidFill>
                            <a:schemeClr val="lt1"/>
                          </a:solidFill>
                        </a:rPr>
                        <a:t>Social Media Post #1</a:t>
                      </a:r>
                      <a:endParaRPr sz="1600">
                        <a:solidFill>
                          <a:schemeClr val="lt1"/>
                        </a:solidFill>
                      </a:endParaRPr>
                    </a:p>
                    <a:p>
                      <a:pPr indent="0" lvl="0" marL="0" rtl="0" algn="l">
                        <a:spcBef>
                          <a:spcPts val="0"/>
                        </a:spcBef>
                        <a:spcAft>
                          <a:spcPts val="0"/>
                        </a:spcAft>
                        <a:buNone/>
                      </a:pPr>
                      <a:r>
                        <a:t/>
                      </a:r>
                      <a:endParaRPr sz="1600">
                        <a:solidFill>
                          <a:schemeClr val="lt1"/>
                        </a:solidFill>
                      </a:endParaRPr>
                    </a:p>
                    <a:p>
                      <a:pPr indent="0" lvl="0" marL="0" rtl="0" algn="l">
                        <a:spcBef>
                          <a:spcPts val="0"/>
                        </a:spcBef>
                        <a:spcAft>
                          <a:spcPts val="0"/>
                        </a:spcAft>
                        <a:buNone/>
                      </a:pPr>
                      <a:r>
                        <a:rPr lang="en-US" sz="1600">
                          <a:solidFill>
                            <a:schemeClr val="lt1"/>
                          </a:solidFill>
                        </a:rPr>
                        <a:t>CEP Schools:</a:t>
                      </a:r>
                      <a:endParaRPr sz="1600">
                        <a:solidFill>
                          <a:schemeClr val="lt1"/>
                        </a:solidFill>
                      </a:endParaRPr>
                    </a:p>
                    <a:p>
                      <a:pPr indent="0" lvl="0" marL="457200" rtl="0" algn="l">
                        <a:spcBef>
                          <a:spcPts val="0"/>
                        </a:spcBef>
                        <a:spcAft>
                          <a:spcPts val="0"/>
                        </a:spcAft>
                        <a:buNone/>
                      </a:pPr>
                      <a:r>
                        <a:rPr lang="en-US" sz="1600">
                          <a:solidFill>
                            <a:schemeClr val="lt1"/>
                          </a:solidFill>
                        </a:rPr>
                        <a:t>Email #1</a:t>
                      </a:r>
                      <a:endParaRPr sz="1600">
                        <a:solidFill>
                          <a:schemeClr val="lt1"/>
                        </a:solidFill>
                      </a:endParaRPr>
                    </a:p>
                    <a:p>
                      <a:pPr indent="0" lvl="0" marL="457200" rtl="0" algn="l">
                        <a:spcBef>
                          <a:spcPts val="0"/>
                        </a:spcBef>
                        <a:spcAft>
                          <a:spcPts val="0"/>
                        </a:spcAft>
                        <a:buNone/>
                      </a:pPr>
                      <a:r>
                        <a:rPr lang="en-US" sz="1600">
                          <a:solidFill>
                            <a:schemeClr val="lt1"/>
                          </a:solidFill>
                        </a:rPr>
                        <a:t>Robocall or text</a:t>
                      </a:r>
                      <a:endParaRPr sz="1600">
                        <a:solidFill>
                          <a:schemeClr val="lt1"/>
                        </a:solidFill>
                      </a:endParaRPr>
                    </a:p>
                    <a:p>
                      <a:pPr indent="0" lvl="0" marL="457200" rtl="0" algn="l">
                        <a:spcBef>
                          <a:spcPts val="0"/>
                        </a:spcBef>
                        <a:spcAft>
                          <a:spcPts val="0"/>
                        </a:spcAft>
                        <a:buNone/>
                      </a:pPr>
                      <a:r>
                        <a:rPr lang="en-US" sz="1600">
                          <a:solidFill>
                            <a:schemeClr val="lt1"/>
                          </a:solidFill>
                        </a:rPr>
                        <a:t>Take-home flyer</a:t>
                      </a:r>
                      <a:endParaRPr sz="1600">
                        <a:solidFill>
                          <a:schemeClr val="lt1"/>
                        </a:solidFill>
                      </a:endParaRPr>
                    </a:p>
                  </a:txBody>
                  <a:tcPr marT="63500" marB="63500" marR="63500" marL="6350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r>
              <a:tr h="689025">
                <a:tc>
                  <a:txBody>
                    <a:bodyPr/>
                    <a:lstStyle/>
                    <a:p>
                      <a:pPr indent="0" lvl="0" marL="0" rtl="0" algn="l">
                        <a:spcBef>
                          <a:spcPts val="0"/>
                        </a:spcBef>
                        <a:spcAft>
                          <a:spcPts val="0"/>
                        </a:spcAft>
                        <a:buNone/>
                      </a:pPr>
                      <a:r>
                        <a:rPr lang="en-US" sz="1600">
                          <a:solidFill>
                            <a:schemeClr val="lt1"/>
                          </a:solidFill>
                        </a:rPr>
                        <a:t>Late May/As School Wraps Up</a:t>
                      </a:r>
                      <a:endParaRPr sz="1600">
                        <a:solidFill>
                          <a:schemeClr val="lt1"/>
                        </a:solidFill>
                      </a:endParaRPr>
                    </a:p>
                    <a:p>
                      <a:pPr indent="0" lvl="0" marL="0" rtl="0" algn="l">
                        <a:spcBef>
                          <a:spcPts val="0"/>
                        </a:spcBef>
                        <a:spcAft>
                          <a:spcPts val="0"/>
                        </a:spcAft>
                        <a:buNone/>
                      </a:pPr>
                      <a:r>
                        <a:rPr lang="en-US" sz="1600">
                          <a:solidFill>
                            <a:schemeClr val="lt1"/>
                          </a:solidFill>
                        </a:rPr>
                        <a:t>(Reminder for CEP Schools)</a:t>
                      </a:r>
                      <a:endParaRPr sz="1600">
                        <a:solidFill>
                          <a:schemeClr val="lt1"/>
                        </a:solidFill>
                      </a:endParaRPr>
                    </a:p>
                  </a:txBody>
                  <a:tcPr marT="63500" marB="63500" marR="63500" marL="6350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US" sz="1600">
                          <a:solidFill>
                            <a:schemeClr val="lt1"/>
                          </a:solidFill>
                        </a:rPr>
                        <a:t>CEP Schools: Social Media Post #2</a:t>
                      </a:r>
                      <a:endParaRPr sz="1600">
                        <a:solidFill>
                          <a:schemeClr val="lt1"/>
                        </a:solidFill>
                      </a:endParaRPr>
                    </a:p>
                  </a:txBody>
                  <a:tcPr marT="63500" marB="63500" marR="63500" marL="6350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r>
              <a:tr h="689025">
                <a:tc>
                  <a:txBody>
                    <a:bodyPr/>
                    <a:lstStyle/>
                    <a:p>
                      <a:pPr indent="0" lvl="0" marL="0" rtl="0" algn="l">
                        <a:spcBef>
                          <a:spcPts val="0"/>
                        </a:spcBef>
                        <a:spcAft>
                          <a:spcPts val="0"/>
                        </a:spcAft>
                        <a:buNone/>
                      </a:pPr>
                      <a:r>
                        <a:rPr lang="en-US" sz="1600">
                          <a:solidFill>
                            <a:schemeClr val="lt1"/>
                          </a:solidFill>
                        </a:rPr>
                        <a:t>June - early July</a:t>
                      </a:r>
                      <a:endParaRPr sz="1600">
                        <a:solidFill>
                          <a:schemeClr val="lt1"/>
                        </a:solidFill>
                      </a:endParaRPr>
                    </a:p>
                    <a:p>
                      <a:pPr indent="0" lvl="0" marL="0" rtl="0" algn="l">
                        <a:spcBef>
                          <a:spcPts val="0"/>
                        </a:spcBef>
                        <a:spcAft>
                          <a:spcPts val="0"/>
                        </a:spcAft>
                        <a:buNone/>
                      </a:pPr>
                      <a:r>
                        <a:rPr lang="en-US" sz="1600">
                          <a:solidFill>
                            <a:schemeClr val="lt1"/>
                          </a:solidFill>
                        </a:rPr>
                        <a:t>(Program Purpose: </a:t>
                      </a:r>
                      <a:endParaRPr sz="1600">
                        <a:solidFill>
                          <a:schemeClr val="lt1"/>
                        </a:solidFill>
                      </a:endParaRPr>
                    </a:p>
                    <a:p>
                      <a:pPr indent="0" lvl="0" marL="0" rtl="0" algn="l">
                        <a:spcBef>
                          <a:spcPts val="0"/>
                        </a:spcBef>
                        <a:spcAft>
                          <a:spcPts val="0"/>
                        </a:spcAft>
                        <a:buNone/>
                      </a:pPr>
                      <a:r>
                        <a:rPr lang="en-US" sz="1600">
                          <a:solidFill>
                            <a:schemeClr val="lt1"/>
                          </a:solidFill>
                        </a:rPr>
                        <a:t>SEBT + Summer Meals)</a:t>
                      </a:r>
                      <a:endParaRPr sz="1600">
                        <a:solidFill>
                          <a:schemeClr val="lt1"/>
                        </a:solidFill>
                      </a:endParaRPr>
                    </a:p>
                  </a:txBody>
                  <a:tcPr marT="63500" marB="63500" marR="63500" marL="6350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US" sz="1600">
                          <a:solidFill>
                            <a:schemeClr val="lt1"/>
                          </a:solidFill>
                        </a:rPr>
                        <a:t>Social Media Post #3</a:t>
                      </a:r>
                      <a:endParaRPr sz="1600">
                        <a:solidFill>
                          <a:schemeClr val="lt1"/>
                        </a:solidFill>
                      </a:endParaRPr>
                    </a:p>
                  </a:txBody>
                  <a:tcPr marT="63500" marB="63500" marR="63500" marL="6350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r>
              <a:tr h="1191825">
                <a:tc>
                  <a:txBody>
                    <a:bodyPr/>
                    <a:lstStyle/>
                    <a:p>
                      <a:pPr indent="0" lvl="0" marL="0" rtl="0" algn="l">
                        <a:spcBef>
                          <a:spcPts val="0"/>
                        </a:spcBef>
                        <a:spcAft>
                          <a:spcPts val="0"/>
                        </a:spcAft>
                        <a:buNone/>
                      </a:pPr>
                      <a:r>
                        <a:rPr lang="en-US" sz="1600">
                          <a:solidFill>
                            <a:schemeClr val="lt1"/>
                          </a:solidFill>
                        </a:rPr>
                        <a:t>Between late July - Aug 14</a:t>
                      </a:r>
                      <a:endParaRPr sz="1600">
                        <a:solidFill>
                          <a:schemeClr val="lt1"/>
                        </a:solidFill>
                      </a:endParaRPr>
                    </a:p>
                    <a:p>
                      <a:pPr indent="0" lvl="0" marL="0" rtl="0" algn="l">
                        <a:spcBef>
                          <a:spcPts val="0"/>
                        </a:spcBef>
                        <a:spcAft>
                          <a:spcPts val="0"/>
                        </a:spcAft>
                        <a:buNone/>
                      </a:pPr>
                      <a:r>
                        <a:rPr lang="en-US" sz="1600">
                          <a:solidFill>
                            <a:schemeClr val="lt1"/>
                          </a:solidFill>
                        </a:rPr>
                        <a:t>(Back to School/Don’t Miss Out!)</a:t>
                      </a:r>
                      <a:endParaRPr sz="1600">
                        <a:solidFill>
                          <a:schemeClr val="lt1"/>
                        </a:solidFill>
                      </a:endParaRPr>
                    </a:p>
                  </a:txBody>
                  <a:tcPr marT="63500" marB="63500" marR="63500" marL="6350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US" sz="1600">
                          <a:solidFill>
                            <a:schemeClr val="lt1"/>
                          </a:solidFill>
                        </a:rPr>
                        <a:t>Social Media Post #4</a:t>
                      </a:r>
                      <a:endParaRPr sz="1600">
                        <a:solidFill>
                          <a:schemeClr val="lt1"/>
                        </a:solidFill>
                        <a:highlight>
                          <a:srgbClr val="FFFF00"/>
                        </a:highlight>
                      </a:endParaRPr>
                    </a:p>
                    <a:p>
                      <a:pPr indent="0" lvl="0" marL="0" rtl="0" algn="l">
                        <a:spcBef>
                          <a:spcPts val="0"/>
                        </a:spcBef>
                        <a:spcAft>
                          <a:spcPts val="0"/>
                        </a:spcAft>
                        <a:buNone/>
                      </a:pPr>
                      <a:r>
                        <a:t/>
                      </a:r>
                      <a:endParaRPr sz="1600">
                        <a:solidFill>
                          <a:schemeClr val="lt1"/>
                        </a:solidFill>
                      </a:endParaRPr>
                    </a:p>
                    <a:p>
                      <a:pPr indent="0" lvl="0" marL="0" rtl="0" algn="l">
                        <a:spcBef>
                          <a:spcPts val="0"/>
                        </a:spcBef>
                        <a:spcAft>
                          <a:spcPts val="0"/>
                        </a:spcAft>
                        <a:buNone/>
                      </a:pPr>
                      <a:r>
                        <a:rPr lang="en-US" sz="1600">
                          <a:solidFill>
                            <a:schemeClr val="lt1"/>
                          </a:solidFill>
                        </a:rPr>
                        <a:t>CEP Schools:</a:t>
                      </a:r>
                      <a:endParaRPr sz="1600">
                        <a:solidFill>
                          <a:schemeClr val="lt1"/>
                        </a:solidFill>
                      </a:endParaRPr>
                    </a:p>
                    <a:p>
                      <a:pPr indent="0" lvl="0" marL="457200" rtl="0" algn="l">
                        <a:spcBef>
                          <a:spcPts val="0"/>
                        </a:spcBef>
                        <a:spcAft>
                          <a:spcPts val="0"/>
                        </a:spcAft>
                        <a:buNone/>
                      </a:pPr>
                      <a:r>
                        <a:rPr lang="en-US" sz="1600">
                          <a:solidFill>
                            <a:schemeClr val="lt1"/>
                          </a:solidFill>
                        </a:rPr>
                        <a:t>Email #2</a:t>
                      </a:r>
                      <a:endParaRPr sz="1600">
                        <a:solidFill>
                          <a:schemeClr val="lt1"/>
                        </a:solidFill>
                      </a:endParaRPr>
                    </a:p>
                  </a:txBody>
                  <a:tcPr marT="63500" marB="63500" marR="63500" marL="6350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r>
              <a:tr h="689025">
                <a:tc>
                  <a:txBody>
                    <a:bodyPr/>
                    <a:lstStyle/>
                    <a:p>
                      <a:pPr indent="0" lvl="0" marL="0" rtl="0" algn="l">
                        <a:spcBef>
                          <a:spcPts val="0"/>
                        </a:spcBef>
                        <a:spcAft>
                          <a:spcPts val="0"/>
                        </a:spcAft>
                        <a:buNone/>
                      </a:pPr>
                      <a:r>
                        <a:rPr lang="en-US" sz="1600">
                          <a:solidFill>
                            <a:schemeClr val="lt1"/>
                          </a:solidFill>
                        </a:rPr>
                        <a:t>August 1 - 22</a:t>
                      </a:r>
                      <a:endParaRPr sz="1600">
                        <a:solidFill>
                          <a:schemeClr val="lt1"/>
                        </a:solidFill>
                      </a:endParaRPr>
                    </a:p>
                    <a:p>
                      <a:pPr indent="0" lvl="0" marL="0" rtl="0" algn="l">
                        <a:spcBef>
                          <a:spcPts val="0"/>
                        </a:spcBef>
                        <a:spcAft>
                          <a:spcPts val="0"/>
                        </a:spcAft>
                        <a:buNone/>
                      </a:pPr>
                      <a:r>
                        <a:rPr lang="en-US" sz="1600">
                          <a:solidFill>
                            <a:schemeClr val="lt1"/>
                          </a:solidFill>
                        </a:rPr>
                        <a:t>(Don’t Forget to Use Your Benefits!)</a:t>
                      </a:r>
                      <a:endParaRPr sz="1600">
                        <a:solidFill>
                          <a:schemeClr val="lt1"/>
                        </a:solidFill>
                      </a:endParaRPr>
                    </a:p>
                  </a:txBody>
                  <a:tcPr marT="63500" marB="63500" marR="63500" marL="6350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US" sz="1600">
                          <a:solidFill>
                            <a:schemeClr val="lt1"/>
                          </a:solidFill>
                        </a:rPr>
                        <a:t>Social Media Post #5</a:t>
                      </a:r>
                      <a:endParaRPr sz="1600">
                        <a:solidFill>
                          <a:schemeClr val="lt1"/>
                        </a:solidFill>
                      </a:endParaRPr>
                    </a:p>
                  </a:txBody>
                  <a:tcPr marT="63500" marB="63500" marR="63500" marL="6350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g34d03dc6106_0_478"/>
          <p:cNvSpPr txBox="1"/>
          <p:nvPr>
            <p:ph type="title"/>
          </p:nvPr>
        </p:nvSpPr>
        <p:spPr>
          <a:xfrm>
            <a:off x="7070650" y="1014946"/>
            <a:ext cx="4412400" cy="4535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E67525"/>
              </a:buClr>
              <a:buSzPts val="2500"/>
              <a:buFont typeface="Arial"/>
              <a:buNone/>
            </a:pPr>
            <a:r>
              <a:rPr lang="en-US" sz="3400"/>
              <a:t>Find the Nebraska Summer EBT Outreach Kit at:</a:t>
            </a:r>
            <a:endParaRPr sz="3400"/>
          </a:p>
          <a:p>
            <a:pPr indent="0" lvl="0" marL="0" rtl="0" algn="l">
              <a:lnSpc>
                <a:spcPct val="100000"/>
              </a:lnSpc>
              <a:spcBef>
                <a:spcPts val="0"/>
              </a:spcBef>
              <a:spcAft>
                <a:spcPts val="0"/>
              </a:spcAft>
              <a:buClr>
                <a:srgbClr val="E67525"/>
              </a:buClr>
              <a:buSzPts val="2500"/>
              <a:buFont typeface="Arial"/>
              <a:buNone/>
            </a:pPr>
            <a:r>
              <a:rPr b="0" lang="en-US" sz="2000" u="sng">
                <a:solidFill>
                  <a:schemeClr val="hlink"/>
                </a:solidFill>
                <a:hlinkClick r:id="rId3"/>
              </a:rPr>
              <a:t>https://bestpractices.nokidhungry.org/NebraskaSEBTSchoolOutreach</a:t>
            </a:r>
            <a:r>
              <a:rPr b="0" lang="en-US" sz="2000">
                <a:solidFill>
                  <a:srgbClr val="000000"/>
                </a:solidFill>
              </a:rPr>
              <a:t> </a:t>
            </a:r>
            <a:endParaRPr sz="4300"/>
          </a:p>
          <a:p>
            <a:pPr indent="0" lvl="0" marL="0" rtl="0" algn="l">
              <a:lnSpc>
                <a:spcPct val="144000"/>
              </a:lnSpc>
              <a:spcBef>
                <a:spcPts val="0"/>
              </a:spcBef>
              <a:spcAft>
                <a:spcPts val="0"/>
              </a:spcAft>
              <a:buClr>
                <a:srgbClr val="E67525"/>
              </a:buClr>
              <a:buSzPts val="2500"/>
              <a:buFont typeface="Arial"/>
              <a:buNone/>
            </a:pPr>
            <a:r>
              <a:t/>
            </a:r>
            <a:endParaRPr sz="3400"/>
          </a:p>
          <a:p>
            <a:pPr indent="0" lvl="0" marL="0" rtl="0" algn="l">
              <a:lnSpc>
                <a:spcPct val="144000"/>
              </a:lnSpc>
              <a:spcBef>
                <a:spcPts val="0"/>
              </a:spcBef>
              <a:spcAft>
                <a:spcPts val="0"/>
              </a:spcAft>
              <a:buClr>
                <a:srgbClr val="E67525"/>
              </a:buClr>
              <a:buSzPts val="2500"/>
              <a:buFont typeface="Arial"/>
              <a:buNone/>
            </a:pPr>
            <a:r>
              <a:rPr lang="en-US" sz="3400"/>
              <a:t>Q &amp; A</a:t>
            </a:r>
            <a:endParaRPr sz="3400"/>
          </a:p>
          <a:p>
            <a:pPr indent="0" lvl="0" marL="0" rtl="0" algn="l">
              <a:lnSpc>
                <a:spcPct val="100000"/>
              </a:lnSpc>
              <a:spcBef>
                <a:spcPts val="0"/>
              </a:spcBef>
              <a:spcAft>
                <a:spcPts val="0"/>
              </a:spcAft>
              <a:buClr>
                <a:srgbClr val="E67525"/>
              </a:buClr>
              <a:buSzPts val="2500"/>
              <a:buFont typeface="Arial"/>
              <a:buNone/>
            </a:pPr>
            <a:r>
              <a:rPr lang="en-US"/>
              <a:t>Please share your questions in the chat! </a:t>
            </a:r>
            <a:endParaRPr/>
          </a:p>
        </p:txBody>
      </p:sp>
      <p:sp>
        <p:nvSpPr>
          <p:cNvPr id="386" name="Google Shape;386;g34d03dc6106_0_478"/>
          <p:cNvSpPr txBox="1"/>
          <p:nvPr>
            <p:ph idx="12" type="sldNum"/>
          </p:nvPr>
        </p:nvSpPr>
        <p:spPr>
          <a:xfrm>
            <a:off x="9082087"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000"/>
              <a:buNone/>
            </a:pPr>
            <a:fld id="{00000000-1234-1234-1234-123412341234}" type="slidenum">
              <a:rPr lang="en-US"/>
              <a:t>‹#›</a:t>
            </a:fld>
            <a:endParaRPr/>
          </a:p>
        </p:txBody>
      </p:sp>
      <p:pic>
        <p:nvPicPr>
          <p:cNvPr id="387" name="Google Shape;387;g34d03dc6106_0_478" title="PHOTO-Breakfast-Gove-Elementary-Palm-Beach-Florida-Fall-Campaign-2024--188.jpg"/>
          <p:cNvPicPr preferRelativeResize="0"/>
          <p:nvPr>
            <p:ph idx="2" type="pic"/>
          </p:nvPr>
        </p:nvPicPr>
        <p:blipFill rotWithShape="1">
          <a:blip r:embed="rId4">
            <a:alphaModFix/>
          </a:blip>
          <a:srcRect b="0" l="19375" r="19369" t="0"/>
          <a:stretch/>
        </p:blipFill>
        <p:spPr>
          <a:xfrm>
            <a:off x="0" y="0"/>
            <a:ext cx="6340475" cy="686357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92" name="Shape 392"/>
        <p:cNvGrpSpPr/>
        <p:nvPr/>
      </p:nvGrpSpPr>
      <p:grpSpPr>
        <a:xfrm>
          <a:off x="0" y="0"/>
          <a:ext cx="0" cy="0"/>
          <a:chOff x="0" y="0"/>
          <a:chExt cx="0" cy="0"/>
        </a:xfrm>
      </p:grpSpPr>
      <p:pic>
        <p:nvPicPr>
          <p:cNvPr descr="Two girls sitting on a trampoline&#10;&#10;AI-generated content may be incorrect." id="393" name="Google Shape;393;p18"/>
          <p:cNvPicPr preferRelativeResize="0"/>
          <p:nvPr>
            <p:ph idx="2" type="pic"/>
          </p:nvPr>
        </p:nvPicPr>
        <p:blipFill rotWithShape="1">
          <a:blip r:embed="rId3">
            <a:alphaModFix/>
          </a:blip>
          <a:srcRect b="0" l="0" r="0" t="0"/>
          <a:stretch/>
        </p:blipFill>
        <p:spPr>
          <a:xfrm>
            <a:off x="0" y="0"/>
            <a:ext cx="12188825" cy="6858000"/>
          </a:xfrm>
          <a:prstGeom prst="rect">
            <a:avLst/>
          </a:prstGeom>
          <a:noFill/>
          <a:ln>
            <a:noFill/>
          </a:ln>
        </p:spPr>
      </p:pic>
      <p:sp>
        <p:nvSpPr>
          <p:cNvPr id="394" name="Google Shape;394;p18"/>
          <p:cNvSpPr/>
          <p:nvPr/>
        </p:nvSpPr>
        <p:spPr>
          <a:xfrm rot="5400000">
            <a:off x="1159565" y="3147391"/>
            <a:ext cx="2557670" cy="3763618"/>
          </a:xfrm>
          <a:prstGeom prst="rect">
            <a:avLst/>
          </a:prstGeom>
          <a:solidFill>
            <a:schemeClr val="dk1">
              <a:alpha val="8431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95" name="Google Shape;395;p18"/>
          <p:cNvSpPr/>
          <p:nvPr/>
        </p:nvSpPr>
        <p:spPr>
          <a:xfrm rot="5400000">
            <a:off x="1961321" y="1364973"/>
            <a:ext cx="954157" cy="3763618"/>
          </a:xfrm>
          <a:prstGeom prst="rect">
            <a:avLst/>
          </a:prstGeom>
          <a:solidFill>
            <a:srgbClr val="7A9F3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96" name="Google Shape;396;p18"/>
          <p:cNvSpPr txBox="1"/>
          <p:nvPr/>
        </p:nvSpPr>
        <p:spPr>
          <a:xfrm>
            <a:off x="778543" y="4077191"/>
            <a:ext cx="3344278" cy="1996488"/>
          </a:xfrm>
          <a:prstGeom prst="rect">
            <a:avLst/>
          </a:prstGeom>
          <a:noFill/>
          <a:ln>
            <a:noFill/>
          </a:ln>
        </p:spPr>
        <p:txBody>
          <a:bodyPr anchorCtr="0" anchor="t" bIns="45700" lIns="91425" spcFirstLastPara="1" rIns="91425" wrap="square" tIns="45700">
            <a:noAutofit/>
          </a:bodyPr>
          <a:lstStyle/>
          <a:p>
            <a:pPr indent="0" lvl="0" marL="0" marR="0" rtl="0" algn="ctr">
              <a:lnSpc>
                <a:spcPct val="133333"/>
              </a:lnSpc>
              <a:spcBef>
                <a:spcPts val="0"/>
              </a:spcBef>
              <a:spcAft>
                <a:spcPts val="0"/>
              </a:spcAft>
              <a:buClr>
                <a:schemeClr val="lt1"/>
              </a:buClr>
              <a:buSzPts val="1800"/>
              <a:buFont typeface="Arial"/>
              <a:buNone/>
            </a:pPr>
            <a:r>
              <a:rPr b="1" i="0" lang="en-US" sz="1800" u="none" cap="none" strike="noStrike">
                <a:solidFill>
                  <a:schemeClr val="lt1"/>
                </a:solidFill>
                <a:latin typeface="Arial"/>
                <a:ea typeface="Arial"/>
                <a:cs typeface="Arial"/>
                <a:sym typeface="Arial"/>
              </a:rPr>
              <a:t>Name</a:t>
            </a:r>
            <a:endParaRPr b="0" i="0" sz="1400" u="none" cap="none" strike="noStrike">
              <a:solidFill>
                <a:srgbClr val="000000"/>
              </a:solidFill>
              <a:latin typeface="Arial"/>
              <a:ea typeface="Arial"/>
              <a:cs typeface="Arial"/>
              <a:sym typeface="Arial"/>
            </a:endParaRPr>
          </a:p>
          <a:p>
            <a:pPr indent="0" lvl="0" marL="0" marR="0" rtl="0" algn="ctr">
              <a:lnSpc>
                <a:spcPct val="133333"/>
              </a:lnSpc>
              <a:spcBef>
                <a:spcPts val="1000"/>
              </a:spcBef>
              <a:spcAft>
                <a:spcPts val="0"/>
              </a:spcAft>
              <a:buClr>
                <a:schemeClr val="lt1"/>
              </a:buClr>
              <a:buSzPts val="1800"/>
              <a:buFont typeface="Arial"/>
              <a:buNone/>
            </a:pPr>
            <a:r>
              <a:rPr b="0" i="0" lang="en-US" sz="1800" u="none" cap="none" strike="noStrike">
                <a:solidFill>
                  <a:schemeClr val="lt1"/>
                </a:solidFill>
                <a:latin typeface="Arial"/>
                <a:ea typeface="Arial"/>
                <a:cs typeface="Arial"/>
                <a:sym typeface="Arial"/>
              </a:rPr>
              <a:t>Title</a:t>
            </a:r>
            <a:endParaRPr b="0" i="0" sz="1400" u="none" cap="none" strike="noStrike">
              <a:solidFill>
                <a:srgbClr val="000000"/>
              </a:solidFill>
              <a:latin typeface="Arial"/>
              <a:ea typeface="Arial"/>
              <a:cs typeface="Arial"/>
              <a:sym typeface="Arial"/>
            </a:endParaRPr>
          </a:p>
          <a:p>
            <a:pPr indent="0" lvl="0" marL="0" marR="0" rtl="0" algn="ctr">
              <a:lnSpc>
                <a:spcPct val="133333"/>
              </a:lnSpc>
              <a:spcBef>
                <a:spcPts val="1000"/>
              </a:spcBef>
              <a:spcAft>
                <a:spcPts val="0"/>
              </a:spcAft>
              <a:buClr>
                <a:schemeClr val="lt1"/>
              </a:buClr>
              <a:buSzPts val="1800"/>
              <a:buFont typeface="Arial"/>
              <a:buNone/>
            </a:pPr>
            <a:r>
              <a:rPr b="0" i="0" lang="en-US" sz="1800" u="none" cap="none" strike="noStrike">
                <a:solidFill>
                  <a:schemeClr val="lt1"/>
                </a:solidFill>
                <a:latin typeface="Arial"/>
                <a:ea typeface="Arial"/>
                <a:cs typeface="Arial"/>
                <a:sym typeface="Arial"/>
              </a:rPr>
              <a:t>jdoe@strength.org</a:t>
            </a:r>
            <a:endParaRPr b="0" i="0" sz="1800" u="none" cap="none" strike="noStrike">
              <a:solidFill>
                <a:schemeClr val="lt1"/>
              </a:solidFill>
              <a:latin typeface="Arial"/>
              <a:ea typeface="Arial"/>
              <a:cs typeface="Arial"/>
              <a:sym typeface="Arial"/>
            </a:endParaRPr>
          </a:p>
          <a:p>
            <a:pPr indent="0" lvl="0" marL="0" marR="0" rtl="0" algn="ctr">
              <a:lnSpc>
                <a:spcPct val="133333"/>
              </a:lnSpc>
              <a:spcBef>
                <a:spcPts val="1000"/>
              </a:spcBef>
              <a:spcAft>
                <a:spcPts val="0"/>
              </a:spcAft>
              <a:buClr>
                <a:schemeClr val="lt1"/>
              </a:buClr>
              <a:buSzPts val="1800"/>
              <a:buFont typeface="Arial"/>
              <a:buNone/>
            </a:pPr>
            <a:r>
              <a:rPr b="0" i="0" lang="en-US" sz="1800" u="none" cap="none" strike="noStrike">
                <a:solidFill>
                  <a:schemeClr val="lt1"/>
                </a:solidFill>
                <a:latin typeface="Arial"/>
                <a:ea typeface="Arial"/>
                <a:cs typeface="Arial"/>
                <a:sym typeface="Arial"/>
              </a:rPr>
              <a:t>000.000.000</a:t>
            </a:r>
            <a:endParaRPr b="0" i="0" sz="1400" u="none" cap="none" strike="noStrike">
              <a:solidFill>
                <a:srgbClr val="000000"/>
              </a:solidFill>
              <a:latin typeface="Arial"/>
              <a:ea typeface="Arial"/>
              <a:cs typeface="Arial"/>
              <a:sym typeface="Arial"/>
            </a:endParaRPr>
          </a:p>
        </p:txBody>
      </p:sp>
      <p:sp>
        <p:nvSpPr>
          <p:cNvPr id="397" name="Google Shape;397;p18"/>
          <p:cNvSpPr txBox="1"/>
          <p:nvPr/>
        </p:nvSpPr>
        <p:spPr>
          <a:xfrm>
            <a:off x="838451" y="2983832"/>
            <a:ext cx="3224463"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chemeClr val="lt1"/>
                </a:solidFill>
                <a:latin typeface="Arial"/>
                <a:ea typeface="Arial"/>
                <a:cs typeface="Arial"/>
                <a:sym typeface="Arial"/>
              </a:rPr>
              <a:t>THANK YOU</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02" name="Shape 402"/>
        <p:cNvGrpSpPr/>
        <p:nvPr/>
      </p:nvGrpSpPr>
      <p:grpSpPr>
        <a:xfrm>
          <a:off x="0" y="0"/>
          <a:ext cx="0" cy="0"/>
          <a:chOff x="0" y="0"/>
          <a:chExt cx="0" cy="0"/>
        </a:xfrm>
      </p:grpSpPr>
      <p:sp>
        <p:nvSpPr>
          <p:cNvPr id="403" name="Google Shape;403;g34d03dc6106_0_452"/>
          <p:cNvSpPr txBox="1"/>
          <p:nvPr/>
        </p:nvSpPr>
        <p:spPr>
          <a:xfrm>
            <a:off x="3243333" y="3795824"/>
            <a:ext cx="4027500" cy="1690500"/>
          </a:xfrm>
          <a:prstGeom prst="rect">
            <a:avLst/>
          </a:prstGeom>
          <a:noFill/>
          <a:ln>
            <a:noFill/>
          </a:ln>
        </p:spPr>
        <p:txBody>
          <a:bodyPr anchorCtr="0" anchor="ctr" bIns="45700" lIns="91425" spcFirstLastPara="1" rIns="91425" wrap="square" tIns="45700">
            <a:normAutofit/>
          </a:bodyPr>
          <a:lstStyle/>
          <a:p>
            <a:pPr indent="0" lvl="0" marL="0" marR="0" rtl="0" algn="l">
              <a:lnSpc>
                <a:spcPct val="100000"/>
              </a:lnSpc>
              <a:spcBef>
                <a:spcPts val="0"/>
              </a:spcBef>
              <a:spcAft>
                <a:spcPts val="0"/>
              </a:spcAft>
              <a:buClr>
                <a:schemeClr val="lt1"/>
              </a:buClr>
              <a:buSzPts val="2800"/>
              <a:buFont typeface="Arial"/>
              <a:buNone/>
            </a:pPr>
            <a:r>
              <a:rPr b="1" lang="en-US" sz="2800">
                <a:solidFill>
                  <a:schemeClr val="lt1"/>
                </a:solidFill>
              </a:rPr>
              <a:t>How do Summer Meals and Summer EBT work together?</a:t>
            </a:r>
            <a:endParaRPr b="1" i="0" sz="2800" u="none" cap="none" strike="noStrike">
              <a:solidFill>
                <a:schemeClr val="lt1"/>
              </a:solidFill>
              <a:latin typeface="Arial"/>
              <a:ea typeface="Arial"/>
              <a:cs typeface="Arial"/>
              <a:sym typeface="Arial"/>
            </a:endParaRPr>
          </a:p>
        </p:txBody>
      </p:sp>
      <p:pic>
        <p:nvPicPr>
          <p:cNvPr descr="A young child sitting on a bench eating a juice box&#10;&#10;AI-generated content may be incorrect." id="404" name="Google Shape;404;g34d03dc6106_0_452"/>
          <p:cNvPicPr preferRelativeResize="0"/>
          <p:nvPr>
            <p:ph idx="4" type="pic"/>
          </p:nvPr>
        </p:nvPicPr>
        <p:blipFill rotWithShape="1">
          <a:blip r:embed="rId3">
            <a:alphaModFix/>
          </a:blip>
          <a:srcRect b="0" l="0" r="0" t="0"/>
          <a:stretch/>
        </p:blipFill>
        <p:spPr>
          <a:xfrm>
            <a:off x="7531993" y="3477295"/>
            <a:ext cx="4656831" cy="2311756"/>
          </a:xfrm>
          <a:prstGeom prst="rect">
            <a:avLst/>
          </a:prstGeom>
          <a:noFill/>
          <a:ln>
            <a:noFill/>
          </a:ln>
        </p:spPr>
      </p:pic>
      <p:pic>
        <p:nvPicPr>
          <p:cNvPr descr="A young child eating a meal&#10;&#10;AI-generated content may be incorrect." id="405" name="Google Shape;405;g34d03dc6106_0_452"/>
          <p:cNvPicPr preferRelativeResize="0"/>
          <p:nvPr>
            <p:ph idx="2" type="pic"/>
          </p:nvPr>
        </p:nvPicPr>
        <p:blipFill rotWithShape="1">
          <a:blip r:embed="rId4">
            <a:alphaModFix/>
          </a:blip>
          <a:srcRect b="0" l="0" r="0" t="0"/>
          <a:stretch/>
        </p:blipFill>
        <p:spPr>
          <a:xfrm>
            <a:off x="6143222" y="1165538"/>
            <a:ext cx="4217831" cy="2311759"/>
          </a:xfrm>
          <a:prstGeom prst="rect">
            <a:avLst/>
          </a:prstGeom>
          <a:noFill/>
          <a:ln>
            <a:noFill/>
          </a:ln>
        </p:spPr>
      </p:pic>
      <p:pic>
        <p:nvPicPr>
          <p:cNvPr id="406" name="Google Shape;406;g34d03dc6106_0_452"/>
          <p:cNvPicPr preferRelativeResize="0"/>
          <p:nvPr>
            <p:ph idx="3" type="pic"/>
          </p:nvPr>
        </p:nvPicPr>
        <p:blipFill rotWithShape="1">
          <a:blip r:embed="rId5">
            <a:alphaModFix/>
          </a:blip>
          <a:srcRect b="0" l="0" r="0" t="0"/>
          <a:stretch/>
        </p:blipFill>
        <p:spPr>
          <a:xfrm>
            <a:off x="1" y="1165538"/>
            <a:ext cx="6143225" cy="2311757"/>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10" name="Shape 410"/>
        <p:cNvGrpSpPr/>
        <p:nvPr/>
      </p:nvGrpSpPr>
      <p:grpSpPr>
        <a:xfrm>
          <a:off x="0" y="0"/>
          <a:ext cx="0" cy="0"/>
          <a:chOff x="0" y="0"/>
          <a:chExt cx="0" cy="0"/>
        </a:xfrm>
      </p:grpSpPr>
      <p:sp>
        <p:nvSpPr>
          <p:cNvPr id="411" name="Google Shape;411;g34d03dc6106_0_220"/>
          <p:cNvSpPr txBox="1"/>
          <p:nvPr>
            <p:ph type="title"/>
          </p:nvPr>
        </p:nvSpPr>
        <p:spPr>
          <a:xfrm>
            <a:off x="1600200" y="915988"/>
            <a:ext cx="8758200" cy="941400"/>
          </a:xfrm>
          <a:prstGeom prst="rect">
            <a:avLst/>
          </a:prstGeom>
          <a:noFill/>
          <a:ln>
            <a:noFill/>
          </a:ln>
        </p:spPr>
        <p:txBody>
          <a:bodyPr anchorCtr="0" anchor="ctr" bIns="45700" lIns="91425" spcFirstLastPara="1" rIns="91425" wrap="square" tIns="45700">
            <a:noAutofit/>
          </a:bodyPr>
          <a:lstStyle/>
          <a:p>
            <a:pPr indent="0" lvl="0" marL="0" rtl="0" algn="l">
              <a:lnSpc>
                <a:spcPct val="128571"/>
              </a:lnSpc>
              <a:spcBef>
                <a:spcPts val="0"/>
              </a:spcBef>
              <a:spcAft>
                <a:spcPts val="0"/>
              </a:spcAft>
              <a:buClr>
                <a:srgbClr val="008080"/>
              </a:buClr>
              <a:buSzPts val="2800"/>
              <a:buFont typeface="Arial"/>
              <a:buNone/>
            </a:pPr>
            <a:r>
              <a:rPr lang="en-US"/>
              <a:t>This is a standard content slide. </a:t>
            </a:r>
            <a:br>
              <a:rPr lang="en-US"/>
            </a:br>
            <a:r>
              <a:rPr lang="en-US"/>
              <a:t>Enter title for slide here. </a:t>
            </a:r>
            <a:endParaRPr/>
          </a:p>
        </p:txBody>
      </p:sp>
      <p:sp>
        <p:nvSpPr>
          <p:cNvPr id="412" name="Google Shape;412;g34d03dc6106_0_220"/>
          <p:cNvSpPr txBox="1"/>
          <p:nvPr>
            <p:ph idx="12" type="sldNum"/>
          </p:nvPr>
        </p:nvSpPr>
        <p:spPr>
          <a:xfrm>
            <a:off x="9082087"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13" name="Google Shape;413;g34d03dc6106_0_220"/>
          <p:cNvSpPr txBox="1"/>
          <p:nvPr>
            <p:ph idx="1" type="body"/>
          </p:nvPr>
        </p:nvSpPr>
        <p:spPr>
          <a:xfrm>
            <a:off x="1600200" y="2214562"/>
            <a:ext cx="8758200" cy="3660900"/>
          </a:xfrm>
          <a:prstGeom prst="rect">
            <a:avLst/>
          </a:prstGeom>
          <a:noFill/>
          <a:ln>
            <a:noFill/>
          </a:ln>
        </p:spPr>
        <p:txBody>
          <a:bodyPr anchorCtr="0" anchor="t" bIns="45700" lIns="91425" spcFirstLastPara="1" rIns="91425" wrap="square" tIns="45700">
            <a:noAutofit/>
          </a:bodyPr>
          <a:lstStyle/>
          <a:p>
            <a:pPr indent="0" lvl="0" marL="0" rtl="0" algn="l">
              <a:lnSpc>
                <a:spcPct val="175000"/>
              </a:lnSpc>
              <a:spcBef>
                <a:spcPts val="0"/>
              </a:spcBef>
              <a:spcAft>
                <a:spcPts val="0"/>
              </a:spcAft>
              <a:buClr>
                <a:schemeClr val="dk1"/>
              </a:buClr>
              <a:buSzPts val="1600"/>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18" name="Shape 418"/>
        <p:cNvGrpSpPr/>
        <p:nvPr/>
      </p:nvGrpSpPr>
      <p:grpSpPr>
        <a:xfrm>
          <a:off x="0" y="0"/>
          <a:ext cx="0" cy="0"/>
          <a:chOff x="0" y="0"/>
          <a:chExt cx="0" cy="0"/>
        </a:xfrm>
      </p:grpSpPr>
      <p:sp>
        <p:nvSpPr>
          <p:cNvPr id="419" name="Google Shape;419;g34d03dc6106_0_410"/>
          <p:cNvSpPr txBox="1"/>
          <p:nvPr/>
        </p:nvSpPr>
        <p:spPr>
          <a:xfrm>
            <a:off x="3243333" y="3795824"/>
            <a:ext cx="4027500" cy="1690500"/>
          </a:xfrm>
          <a:prstGeom prst="rect">
            <a:avLst/>
          </a:prstGeom>
          <a:noFill/>
          <a:ln>
            <a:noFill/>
          </a:ln>
        </p:spPr>
        <p:txBody>
          <a:bodyPr anchorCtr="0" anchor="ctr" bIns="45700" lIns="91425" spcFirstLastPara="1" rIns="91425" wrap="square" tIns="45700">
            <a:normAutofit/>
          </a:bodyPr>
          <a:lstStyle/>
          <a:p>
            <a:pPr indent="0" lvl="0" marL="0" marR="0" rtl="0" algn="l">
              <a:lnSpc>
                <a:spcPct val="100000"/>
              </a:lnSpc>
              <a:spcBef>
                <a:spcPts val="0"/>
              </a:spcBef>
              <a:spcAft>
                <a:spcPts val="0"/>
              </a:spcAft>
              <a:buClr>
                <a:schemeClr val="lt1"/>
              </a:buClr>
              <a:buSzPts val="2800"/>
              <a:buFont typeface="Arial"/>
              <a:buNone/>
            </a:pPr>
            <a:r>
              <a:rPr b="1" lang="en-US" sz="2800">
                <a:solidFill>
                  <a:schemeClr val="lt1"/>
                </a:solidFill>
              </a:rPr>
              <a:t>What’s different about Summer EBT in 2025? </a:t>
            </a:r>
            <a:endParaRPr b="1" i="0" sz="2800" u="none" cap="none" strike="noStrike">
              <a:solidFill>
                <a:schemeClr val="lt1"/>
              </a:solidFill>
              <a:latin typeface="Arial"/>
              <a:ea typeface="Arial"/>
              <a:cs typeface="Arial"/>
              <a:sym typeface="Arial"/>
            </a:endParaRPr>
          </a:p>
        </p:txBody>
      </p:sp>
      <p:pic>
        <p:nvPicPr>
          <p:cNvPr descr="A person eating a salad while a person sits on the grass&#10;&#10;AI-generated content may be incorrect." id="420" name="Google Shape;420;g34d03dc6106_0_410"/>
          <p:cNvPicPr preferRelativeResize="0"/>
          <p:nvPr>
            <p:ph idx="2" type="pic"/>
          </p:nvPr>
        </p:nvPicPr>
        <p:blipFill rotWithShape="1">
          <a:blip r:embed="rId3">
            <a:alphaModFix/>
          </a:blip>
          <a:srcRect b="0" l="0" r="0" t="0"/>
          <a:stretch/>
        </p:blipFill>
        <p:spPr>
          <a:xfrm>
            <a:off x="6143222" y="1165538"/>
            <a:ext cx="4217831" cy="2311759"/>
          </a:xfrm>
          <a:prstGeom prst="rect">
            <a:avLst/>
          </a:prstGeom>
          <a:noFill/>
          <a:ln>
            <a:noFill/>
          </a:ln>
        </p:spPr>
      </p:pic>
      <p:pic>
        <p:nvPicPr>
          <p:cNvPr descr="A group of children sitting in a cart&#10;&#10;AI-generated content may be incorrect." id="421" name="Google Shape;421;g34d03dc6106_0_410"/>
          <p:cNvPicPr preferRelativeResize="0"/>
          <p:nvPr>
            <p:ph idx="4" type="pic"/>
          </p:nvPr>
        </p:nvPicPr>
        <p:blipFill rotWithShape="1">
          <a:blip r:embed="rId4">
            <a:alphaModFix/>
          </a:blip>
          <a:srcRect b="0" l="0" r="0" t="0"/>
          <a:stretch/>
        </p:blipFill>
        <p:spPr>
          <a:xfrm>
            <a:off x="7531993" y="3477295"/>
            <a:ext cx="4656831" cy="2311756"/>
          </a:xfrm>
          <a:prstGeom prst="rect">
            <a:avLst/>
          </a:prstGeom>
          <a:noFill/>
          <a:ln>
            <a:noFill/>
          </a:ln>
        </p:spPr>
      </p:pic>
      <p:pic>
        <p:nvPicPr>
          <p:cNvPr descr="A child holding a small cup of food&#10;&#10;AI-generated content may be incorrect." id="422" name="Google Shape;422;g34d03dc6106_0_410"/>
          <p:cNvPicPr preferRelativeResize="0"/>
          <p:nvPr>
            <p:ph idx="3" type="pic"/>
          </p:nvPr>
        </p:nvPicPr>
        <p:blipFill rotWithShape="1">
          <a:blip r:embed="rId5">
            <a:alphaModFix/>
          </a:blip>
          <a:srcRect b="0" l="0" r="0" t="0"/>
          <a:stretch/>
        </p:blipFill>
        <p:spPr>
          <a:xfrm>
            <a:off x="1" y="1165538"/>
            <a:ext cx="6143225" cy="231175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6"/>
          <p:cNvSpPr txBox="1"/>
          <p:nvPr>
            <p:ph type="title"/>
          </p:nvPr>
        </p:nvSpPr>
        <p:spPr>
          <a:xfrm>
            <a:off x="6915150" y="637950"/>
            <a:ext cx="4910100" cy="5820000"/>
          </a:xfrm>
          <a:prstGeom prst="rect">
            <a:avLst/>
          </a:prstGeom>
          <a:noFill/>
          <a:ln>
            <a:noFill/>
          </a:ln>
        </p:spPr>
        <p:txBody>
          <a:bodyPr anchorCtr="0" anchor="ctr" bIns="45700" lIns="91425" spcFirstLastPara="1" rIns="91425" wrap="square" tIns="45700">
            <a:noAutofit/>
          </a:bodyPr>
          <a:lstStyle/>
          <a:p>
            <a:pPr indent="0" lvl="0" marL="0" rtl="0" algn="l">
              <a:lnSpc>
                <a:spcPct val="144000"/>
              </a:lnSpc>
              <a:spcBef>
                <a:spcPts val="0"/>
              </a:spcBef>
              <a:spcAft>
                <a:spcPts val="0"/>
              </a:spcAft>
              <a:buClr>
                <a:srgbClr val="E67525"/>
              </a:buClr>
              <a:buSzPts val="2500"/>
              <a:buFont typeface="Arial"/>
              <a:buNone/>
            </a:pPr>
            <a:r>
              <a:rPr lang="en-US"/>
              <a:t>Our g</a:t>
            </a:r>
            <a:r>
              <a:rPr lang="en-US">
                <a:extLst>
                  <a:ext uri="http://customooxmlschemas.google.com/">
                    <go:slidesCustomData xmlns:go="http://customooxmlschemas.google.com/" textRoundtripDataId="4"/>
                  </a:ext>
                </a:extLst>
              </a:rPr>
              <a:t>oals for today’s </a:t>
            </a:r>
            <a:r>
              <a:rPr lang="en-US">
                <a:extLst>
                  <a:ext uri="http://customooxmlschemas.google.com/">
                    <go:slidesCustomData xmlns:go="http://customooxmlschemas.google.com/" textRoundtripDataId="5"/>
                  </a:ext>
                </a:extLst>
              </a:rPr>
              <a:t>webinar</a:t>
            </a:r>
            <a:r>
              <a:rPr lang="en-US"/>
              <a:t>:</a:t>
            </a:r>
            <a:endParaRPr/>
          </a:p>
          <a:p>
            <a:pPr indent="0" lvl="0" marL="0" rtl="0" algn="l">
              <a:lnSpc>
                <a:spcPct val="144000"/>
              </a:lnSpc>
              <a:spcBef>
                <a:spcPts val="0"/>
              </a:spcBef>
              <a:spcAft>
                <a:spcPts val="0"/>
              </a:spcAft>
              <a:buClr>
                <a:srgbClr val="E67525"/>
              </a:buClr>
              <a:buSzPts val="2500"/>
              <a:buFont typeface="Arial"/>
              <a:buNone/>
            </a:pPr>
            <a:r>
              <a:t/>
            </a:r>
            <a:endParaRPr sz="2400"/>
          </a:p>
          <a:p>
            <a:pPr indent="-374650" lvl="0" marL="457200" rtl="0" algn="l">
              <a:lnSpc>
                <a:spcPct val="100000"/>
              </a:lnSpc>
              <a:spcBef>
                <a:spcPts val="0"/>
              </a:spcBef>
              <a:spcAft>
                <a:spcPts val="0"/>
              </a:spcAft>
              <a:buSzPts val="2300"/>
              <a:buChar char="●"/>
            </a:pPr>
            <a:r>
              <a:rPr b="0" lang="en-US" sz="2300"/>
              <a:t>Help you understand how Summer EBT will work in Nebraska</a:t>
            </a:r>
            <a:endParaRPr b="0" sz="2300"/>
          </a:p>
          <a:p>
            <a:pPr indent="-374650" lvl="0" marL="457200" rtl="0" algn="l">
              <a:lnSpc>
                <a:spcPct val="100000"/>
              </a:lnSpc>
              <a:spcBef>
                <a:spcPts val="1000"/>
              </a:spcBef>
              <a:spcAft>
                <a:spcPts val="0"/>
              </a:spcAft>
              <a:buSzPts val="2300"/>
              <a:buChar char="●"/>
            </a:pPr>
            <a:r>
              <a:rPr b="0" lang="en-US" sz="2300"/>
              <a:t>Provide easy ways for you to help get the word out in your community</a:t>
            </a:r>
            <a:endParaRPr b="0" sz="2300"/>
          </a:p>
          <a:p>
            <a:pPr indent="-374650" lvl="0" marL="457200" rtl="0" algn="l">
              <a:lnSpc>
                <a:spcPct val="100000"/>
              </a:lnSpc>
              <a:spcBef>
                <a:spcPts val="1000"/>
              </a:spcBef>
              <a:spcAft>
                <a:spcPts val="0"/>
              </a:spcAft>
              <a:buSzPts val="2300"/>
              <a:buChar char="●"/>
            </a:pPr>
            <a:r>
              <a:rPr b="0" lang="en-US" sz="2300"/>
              <a:t>Ensure the right people at your schools have the right info</a:t>
            </a:r>
            <a:endParaRPr b="0" sz="2300"/>
          </a:p>
          <a:p>
            <a:pPr indent="-374650" lvl="0" marL="457200" rtl="0" algn="l">
              <a:lnSpc>
                <a:spcPct val="100000"/>
              </a:lnSpc>
              <a:spcBef>
                <a:spcPts val="1000"/>
              </a:spcBef>
              <a:spcAft>
                <a:spcPts val="0"/>
              </a:spcAft>
              <a:buSzPts val="2300"/>
              <a:buChar char="●"/>
            </a:pPr>
            <a:r>
              <a:rPr b="0" lang="en-US" sz="2300"/>
              <a:t>Provide an opportunity for Q&amp;A</a:t>
            </a:r>
            <a:endParaRPr b="0" sz="2300"/>
          </a:p>
          <a:p>
            <a:pPr indent="0" lvl="0" marL="0" rtl="0" algn="l">
              <a:lnSpc>
                <a:spcPct val="144000"/>
              </a:lnSpc>
              <a:spcBef>
                <a:spcPts val="1000"/>
              </a:spcBef>
              <a:spcAft>
                <a:spcPts val="0"/>
              </a:spcAft>
              <a:buClr>
                <a:srgbClr val="E67525"/>
              </a:buClr>
              <a:buSzPts val="2500"/>
              <a:buFont typeface="Arial"/>
              <a:buNone/>
            </a:pPr>
            <a:r>
              <a:rPr lang="en-US" sz="2400"/>
              <a:t> </a:t>
            </a:r>
            <a:endParaRPr sz="2400"/>
          </a:p>
        </p:txBody>
      </p:sp>
      <p:sp>
        <p:nvSpPr>
          <p:cNvPr id="215" name="Google Shape;215;p6"/>
          <p:cNvSpPr txBox="1"/>
          <p:nvPr>
            <p:ph idx="12" type="sldNum"/>
          </p:nvPr>
        </p:nvSpPr>
        <p:spPr>
          <a:xfrm>
            <a:off x="9082087"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000"/>
              <a:buNone/>
            </a:pPr>
            <a:fld id="{00000000-1234-1234-1234-123412341234}" type="slidenum">
              <a:rPr lang="en-US"/>
              <a:t>‹#›</a:t>
            </a:fld>
            <a:endParaRPr/>
          </a:p>
        </p:txBody>
      </p:sp>
      <p:pic>
        <p:nvPicPr>
          <p:cNvPr descr="A group of people on a swing&#10;&#10;AI-generated content may be incorrect." id="216" name="Google Shape;216;p6"/>
          <p:cNvPicPr preferRelativeResize="0"/>
          <p:nvPr>
            <p:ph idx="2" type="pic"/>
          </p:nvPr>
        </p:nvPicPr>
        <p:blipFill rotWithShape="1">
          <a:blip r:embed="rId3">
            <a:alphaModFix/>
          </a:blip>
          <a:srcRect b="5997" l="21599" r="20498" t="0"/>
          <a:stretch/>
        </p:blipFill>
        <p:spPr>
          <a:xfrm>
            <a:off x="0" y="0"/>
            <a:ext cx="6340473" cy="686357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26" name="Shape 426"/>
        <p:cNvGrpSpPr/>
        <p:nvPr/>
      </p:nvGrpSpPr>
      <p:grpSpPr>
        <a:xfrm>
          <a:off x="0" y="0"/>
          <a:ext cx="0" cy="0"/>
          <a:chOff x="0" y="0"/>
          <a:chExt cx="0" cy="0"/>
        </a:xfrm>
      </p:grpSpPr>
      <p:sp>
        <p:nvSpPr>
          <p:cNvPr id="427" name="Google Shape;427;g34dcd6fbf90_0_22"/>
          <p:cNvSpPr txBox="1"/>
          <p:nvPr>
            <p:ph type="title"/>
          </p:nvPr>
        </p:nvSpPr>
        <p:spPr>
          <a:xfrm>
            <a:off x="1600200" y="915988"/>
            <a:ext cx="8758200" cy="941400"/>
          </a:xfrm>
          <a:prstGeom prst="rect">
            <a:avLst/>
          </a:prstGeom>
          <a:noFill/>
          <a:ln>
            <a:noFill/>
          </a:ln>
        </p:spPr>
        <p:txBody>
          <a:bodyPr anchorCtr="0" anchor="ctr" bIns="45700" lIns="91425" spcFirstLastPara="1" rIns="91425" wrap="square" tIns="45700">
            <a:noAutofit/>
          </a:bodyPr>
          <a:lstStyle/>
          <a:p>
            <a:pPr indent="0" lvl="0" marL="0" rtl="0" algn="l">
              <a:lnSpc>
                <a:spcPct val="128571"/>
              </a:lnSpc>
              <a:spcBef>
                <a:spcPts val="0"/>
              </a:spcBef>
              <a:spcAft>
                <a:spcPts val="0"/>
              </a:spcAft>
              <a:buClr>
                <a:srgbClr val="008080"/>
              </a:buClr>
              <a:buSzPts val="2800"/>
              <a:buFont typeface="Arial"/>
              <a:buNone/>
            </a:pPr>
            <a:r>
              <a:rPr lang="en-US"/>
              <a:t>This is a standard content slide. </a:t>
            </a:r>
            <a:br>
              <a:rPr lang="en-US"/>
            </a:br>
            <a:r>
              <a:rPr lang="en-US"/>
              <a:t>Enter title for slide here. </a:t>
            </a:r>
            <a:endParaRPr/>
          </a:p>
        </p:txBody>
      </p:sp>
      <p:sp>
        <p:nvSpPr>
          <p:cNvPr id="428" name="Google Shape;428;g34dcd6fbf90_0_22"/>
          <p:cNvSpPr txBox="1"/>
          <p:nvPr>
            <p:ph idx="12" type="sldNum"/>
          </p:nvPr>
        </p:nvSpPr>
        <p:spPr>
          <a:xfrm>
            <a:off x="9082087"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29" name="Google Shape;429;g34dcd6fbf90_0_22"/>
          <p:cNvSpPr txBox="1"/>
          <p:nvPr>
            <p:ph idx="1" type="body"/>
          </p:nvPr>
        </p:nvSpPr>
        <p:spPr>
          <a:xfrm>
            <a:off x="1600200" y="2214562"/>
            <a:ext cx="8758200" cy="3660900"/>
          </a:xfrm>
          <a:prstGeom prst="rect">
            <a:avLst/>
          </a:prstGeom>
          <a:noFill/>
          <a:ln>
            <a:noFill/>
          </a:ln>
        </p:spPr>
        <p:txBody>
          <a:bodyPr anchorCtr="0" anchor="t" bIns="45700" lIns="91425" spcFirstLastPara="1" rIns="91425" wrap="square" tIns="45700">
            <a:noAutofit/>
          </a:bodyPr>
          <a:lstStyle/>
          <a:p>
            <a:pPr indent="0" lvl="0" marL="0" rtl="0" algn="l">
              <a:lnSpc>
                <a:spcPct val="175000"/>
              </a:lnSpc>
              <a:spcBef>
                <a:spcPts val="0"/>
              </a:spcBef>
              <a:spcAft>
                <a:spcPts val="0"/>
              </a:spcAft>
              <a:buClr>
                <a:schemeClr val="dk1"/>
              </a:buClr>
              <a:buSzPts val="1600"/>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33" name="Shape 433"/>
        <p:cNvGrpSpPr/>
        <p:nvPr/>
      </p:nvGrpSpPr>
      <p:grpSpPr>
        <a:xfrm>
          <a:off x="0" y="0"/>
          <a:ext cx="0" cy="0"/>
          <a:chOff x="0" y="0"/>
          <a:chExt cx="0" cy="0"/>
        </a:xfrm>
      </p:grpSpPr>
      <p:sp>
        <p:nvSpPr>
          <p:cNvPr id="434" name="Google Shape;434;g34d03dc6106_0_446"/>
          <p:cNvSpPr txBox="1"/>
          <p:nvPr>
            <p:ph type="title"/>
          </p:nvPr>
        </p:nvSpPr>
        <p:spPr>
          <a:xfrm>
            <a:off x="1600200" y="915988"/>
            <a:ext cx="8758200" cy="941400"/>
          </a:xfrm>
          <a:prstGeom prst="rect">
            <a:avLst/>
          </a:prstGeom>
          <a:noFill/>
          <a:ln>
            <a:noFill/>
          </a:ln>
        </p:spPr>
        <p:txBody>
          <a:bodyPr anchorCtr="0" anchor="ctr" bIns="45700" lIns="91425" spcFirstLastPara="1" rIns="91425" wrap="square" tIns="45700">
            <a:noAutofit/>
          </a:bodyPr>
          <a:lstStyle/>
          <a:p>
            <a:pPr indent="0" lvl="0" marL="0" rtl="0" algn="l">
              <a:lnSpc>
                <a:spcPct val="128571"/>
              </a:lnSpc>
              <a:spcBef>
                <a:spcPts val="0"/>
              </a:spcBef>
              <a:spcAft>
                <a:spcPts val="0"/>
              </a:spcAft>
              <a:buClr>
                <a:srgbClr val="E67525"/>
              </a:buClr>
              <a:buSzPts val="2800"/>
              <a:buFont typeface="Arial"/>
              <a:buNone/>
            </a:pPr>
            <a:r>
              <a:rPr lang="en-US"/>
              <a:t>This is a standard content slide. </a:t>
            </a:r>
            <a:br>
              <a:rPr lang="en-US"/>
            </a:br>
            <a:r>
              <a:rPr lang="en-US"/>
              <a:t>Enter title for slide here. </a:t>
            </a:r>
            <a:endParaRPr/>
          </a:p>
        </p:txBody>
      </p:sp>
      <p:sp>
        <p:nvSpPr>
          <p:cNvPr id="435" name="Google Shape;435;g34d03dc6106_0_446"/>
          <p:cNvSpPr txBox="1"/>
          <p:nvPr>
            <p:ph idx="12" type="sldNum"/>
          </p:nvPr>
        </p:nvSpPr>
        <p:spPr>
          <a:xfrm>
            <a:off x="9082087"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000"/>
              <a:buNone/>
            </a:pPr>
            <a:fld id="{00000000-1234-1234-1234-123412341234}" type="slidenum">
              <a:rPr lang="en-US"/>
              <a:t>‹#›</a:t>
            </a:fld>
            <a:endParaRPr/>
          </a:p>
        </p:txBody>
      </p:sp>
      <p:sp>
        <p:nvSpPr>
          <p:cNvPr id="436" name="Google Shape;436;g34d03dc6106_0_446"/>
          <p:cNvSpPr txBox="1"/>
          <p:nvPr>
            <p:ph idx="1" type="body"/>
          </p:nvPr>
        </p:nvSpPr>
        <p:spPr>
          <a:xfrm>
            <a:off x="1600200" y="2214562"/>
            <a:ext cx="8758200" cy="3727500"/>
          </a:xfrm>
          <a:prstGeom prst="rect">
            <a:avLst/>
          </a:prstGeom>
          <a:noFill/>
          <a:ln>
            <a:noFill/>
          </a:ln>
        </p:spPr>
        <p:txBody>
          <a:bodyPr anchorCtr="0" anchor="t" bIns="45700" lIns="91425" spcFirstLastPara="1" rIns="91425" wrap="square" tIns="45700">
            <a:noAutofit/>
          </a:bodyPr>
          <a:lstStyle/>
          <a:p>
            <a:pPr indent="0" lvl="0" marL="0" rtl="0" algn="l">
              <a:lnSpc>
                <a:spcPct val="175000"/>
              </a:lnSpc>
              <a:spcBef>
                <a:spcPts val="0"/>
              </a:spcBef>
              <a:spcAft>
                <a:spcPts val="0"/>
              </a:spcAft>
              <a:buClr>
                <a:schemeClr val="dk1"/>
              </a:buClr>
              <a:buSzPts val="1600"/>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40" name="Shape 440"/>
        <p:cNvGrpSpPr/>
        <p:nvPr/>
      </p:nvGrpSpPr>
      <p:grpSpPr>
        <a:xfrm>
          <a:off x="0" y="0"/>
          <a:ext cx="0" cy="0"/>
          <a:chOff x="0" y="0"/>
          <a:chExt cx="0" cy="0"/>
        </a:xfrm>
      </p:grpSpPr>
      <p:pic>
        <p:nvPicPr>
          <p:cNvPr id="441" name="Google Shape;441;p1"/>
          <p:cNvPicPr preferRelativeResize="0"/>
          <p:nvPr/>
        </p:nvPicPr>
        <p:blipFill rotWithShape="1">
          <a:blip r:embed="rId3">
            <a:alphaModFix/>
          </a:blip>
          <a:srcRect b="0" l="0" r="0" t="0"/>
          <a:stretch/>
        </p:blipFill>
        <p:spPr>
          <a:xfrm>
            <a:off x="3174" y="0"/>
            <a:ext cx="12185651" cy="6858000"/>
          </a:xfrm>
          <a:prstGeom prst="rect">
            <a:avLst/>
          </a:prstGeom>
          <a:noFill/>
          <a:ln>
            <a:noFill/>
          </a:ln>
        </p:spPr>
      </p:pic>
      <p:cxnSp>
        <p:nvCxnSpPr>
          <p:cNvPr id="442" name="Google Shape;442;p1"/>
          <p:cNvCxnSpPr/>
          <p:nvPr/>
        </p:nvCxnSpPr>
        <p:spPr>
          <a:xfrm>
            <a:off x="9419004" y="5807895"/>
            <a:ext cx="13931" cy="683959"/>
          </a:xfrm>
          <a:prstGeom prst="straightConnector1">
            <a:avLst/>
          </a:prstGeom>
          <a:noFill/>
          <a:ln cap="flat" cmpd="sng" w="9525">
            <a:solidFill>
              <a:srgbClr val="D9D9D9"/>
            </a:solidFill>
            <a:prstDash val="solid"/>
            <a:miter lim="800000"/>
            <a:headEnd len="sm" w="sm" type="none"/>
            <a:tailEnd len="sm" w="sm" type="none"/>
          </a:ln>
        </p:spPr>
      </p:cxnSp>
      <p:sp>
        <p:nvSpPr>
          <p:cNvPr id="443" name="Google Shape;443;p1"/>
          <p:cNvSpPr/>
          <p:nvPr/>
        </p:nvSpPr>
        <p:spPr>
          <a:xfrm>
            <a:off x="7275500" y="5768782"/>
            <a:ext cx="1806587" cy="800623"/>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lt1"/>
                </a:solidFill>
                <a:latin typeface="Arial"/>
                <a:ea typeface="Arial"/>
                <a:cs typeface="Arial"/>
                <a:sym typeface="Arial"/>
              </a:rPr>
              <a:t>PARTNER LOGO HERE</a:t>
            </a:r>
            <a:endParaRPr b="0" i="0" sz="1400" u="none" cap="none" strike="noStrike">
              <a:solidFill>
                <a:srgbClr val="000000"/>
              </a:solidFill>
              <a:latin typeface="Arial"/>
              <a:ea typeface="Arial"/>
              <a:cs typeface="Arial"/>
              <a:sym typeface="Arial"/>
            </a:endParaRPr>
          </a:p>
        </p:txBody>
      </p:sp>
      <p:sp>
        <p:nvSpPr>
          <p:cNvPr id="444" name="Google Shape;444;p1"/>
          <p:cNvSpPr txBox="1"/>
          <p:nvPr/>
        </p:nvSpPr>
        <p:spPr>
          <a:xfrm>
            <a:off x="811957" y="1559293"/>
            <a:ext cx="3452261" cy="199243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chemeClr val="lt1"/>
              </a:buClr>
              <a:buSzPts val="2800"/>
              <a:buFont typeface="Arial"/>
              <a:buNone/>
            </a:pPr>
            <a:r>
              <a:rPr b="1" i="0" lang="en-US" sz="2800" u="none" cap="none" strike="noStrike">
                <a:solidFill>
                  <a:schemeClr val="lt1"/>
                </a:solidFill>
                <a:latin typeface="Arial"/>
                <a:ea typeface="Arial"/>
                <a:cs typeface="Arial"/>
                <a:sym typeface="Arial"/>
              </a:rPr>
              <a:t>Add Title Here</a:t>
            </a:r>
            <a:endParaRPr b="0" i="0" sz="1400" u="none" cap="none" strike="noStrike">
              <a:solidFill>
                <a:srgbClr val="000000"/>
              </a:solidFill>
              <a:latin typeface="Arial"/>
              <a:ea typeface="Arial"/>
              <a:cs typeface="Arial"/>
              <a:sym typeface="Arial"/>
            </a:endParaRPr>
          </a:p>
        </p:txBody>
      </p:sp>
      <p:sp>
        <p:nvSpPr>
          <p:cNvPr id="445" name="Google Shape;445;p1"/>
          <p:cNvSpPr txBox="1"/>
          <p:nvPr/>
        </p:nvSpPr>
        <p:spPr>
          <a:xfrm>
            <a:off x="811957" y="3794543"/>
            <a:ext cx="3452261" cy="112436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000"/>
              <a:buFont typeface="Arial"/>
              <a:buNone/>
            </a:pPr>
            <a:r>
              <a:rPr b="0" i="0" lang="en-US" sz="2000" u="none" cap="none" strike="noStrike">
                <a:solidFill>
                  <a:schemeClr val="lt1"/>
                </a:solidFill>
                <a:latin typeface="Arial"/>
                <a:ea typeface="Arial"/>
                <a:cs typeface="Arial"/>
                <a:sym typeface="Arial"/>
              </a:rPr>
              <a:t>Add subtitle here</a:t>
            </a:r>
            <a:endParaRPr b="0" i="0" sz="1400" u="none" cap="none" strike="noStrike">
              <a:solidFill>
                <a:srgbClr val="000000"/>
              </a:solidFill>
              <a:latin typeface="Arial"/>
              <a:ea typeface="Arial"/>
              <a:cs typeface="Arial"/>
              <a:sym typeface="Arial"/>
            </a:endParaRPr>
          </a:p>
        </p:txBody>
      </p:sp>
      <p:sp>
        <p:nvSpPr>
          <p:cNvPr id="446" name="Google Shape;446;p1"/>
          <p:cNvSpPr txBox="1"/>
          <p:nvPr/>
        </p:nvSpPr>
        <p:spPr>
          <a:xfrm>
            <a:off x="811990" y="5513162"/>
            <a:ext cx="3452813" cy="293659"/>
          </a:xfrm>
          <a:prstGeom prst="rect">
            <a:avLst/>
          </a:prstGeom>
          <a:noFill/>
          <a:ln>
            <a:noFill/>
          </a:ln>
        </p:spPr>
        <p:txBody>
          <a:bodyPr anchorCtr="0" anchor="t" bIns="45700" lIns="91425" spcFirstLastPara="1" rIns="91425" wrap="square" tIns="45700">
            <a:noAutofit/>
          </a:bodyPr>
          <a:lstStyle/>
          <a:p>
            <a:pPr indent="0" lvl="0" marL="0" marR="0" rtl="0" algn="l">
              <a:lnSpc>
                <a:spcPct val="175000"/>
              </a:lnSpc>
              <a:spcBef>
                <a:spcPts val="0"/>
              </a:spcBef>
              <a:spcAft>
                <a:spcPts val="0"/>
              </a:spcAft>
              <a:buClr>
                <a:schemeClr val="lt1"/>
              </a:buClr>
              <a:buSzPts val="1600"/>
              <a:buFont typeface="Arial"/>
              <a:buNone/>
            </a:pPr>
            <a:r>
              <a:rPr b="1" i="0" lang="en-US" sz="1600" u="none" cap="none" strike="noStrike">
                <a:solidFill>
                  <a:schemeClr val="lt1"/>
                </a:solidFill>
                <a:latin typeface="Arial"/>
                <a:ea typeface="Arial"/>
                <a:cs typeface="Arial"/>
                <a:sym typeface="Arial"/>
              </a:rPr>
              <a:t>Day, Month, Year </a:t>
            </a:r>
            <a:endParaRPr b="0" i="0" sz="1400" u="none" cap="none" strike="noStrike">
              <a:solidFill>
                <a:srgbClr val="000000"/>
              </a:solidFill>
              <a:latin typeface="Arial"/>
              <a:ea typeface="Arial"/>
              <a:cs typeface="Arial"/>
              <a:sym typeface="Arial"/>
            </a:endParaRPr>
          </a:p>
        </p:txBody>
      </p:sp>
      <p:pic>
        <p:nvPicPr>
          <p:cNvPr id="447" name="Google Shape;447;p1"/>
          <p:cNvPicPr preferRelativeResize="0"/>
          <p:nvPr/>
        </p:nvPicPr>
        <p:blipFill rotWithShape="1">
          <a:blip r:embed="rId4">
            <a:alphaModFix/>
          </a:blip>
          <a:srcRect b="0" l="0" r="0" t="0"/>
          <a:stretch/>
        </p:blipFill>
        <p:spPr>
          <a:xfrm>
            <a:off x="9586972" y="5747429"/>
            <a:ext cx="1941041" cy="72789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52" name="Shape 452"/>
        <p:cNvGrpSpPr/>
        <p:nvPr/>
      </p:nvGrpSpPr>
      <p:grpSpPr>
        <a:xfrm>
          <a:off x="0" y="0"/>
          <a:ext cx="0" cy="0"/>
          <a:chOff x="0" y="0"/>
          <a:chExt cx="0" cy="0"/>
        </a:xfrm>
      </p:grpSpPr>
      <p:pic>
        <p:nvPicPr>
          <p:cNvPr id="453" name="Google Shape;453;p2"/>
          <p:cNvPicPr preferRelativeResize="0"/>
          <p:nvPr/>
        </p:nvPicPr>
        <p:blipFill rotWithShape="1">
          <a:blip r:embed="rId3">
            <a:alphaModFix/>
          </a:blip>
          <a:srcRect b="0" l="0" r="0" t="0"/>
          <a:stretch/>
        </p:blipFill>
        <p:spPr>
          <a:xfrm>
            <a:off x="3174" y="0"/>
            <a:ext cx="12185651" cy="6858000"/>
          </a:xfrm>
          <a:prstGeom prst="rect">
            <a:avLst/>
          </a:prstGeom>
          <a:noFill/>
          <a:ln>
            <a:noFill/>
          </a:ln>
        </p:spPr>
      </p:pic>
      <p:cxnSp>
        <p:nvCxnSpPr>
          <p:cNvPr id="454" name="Google Shape;454;p2"/>
          <p:cNvCxnSpPr/>
          <p:nvPr/>
        </p:nvCxnSpPr>
        <p:spPr>
          <a:xfrm>
            <a:off x="9419004" y="5807895"/>
            <a:ext cx="13931" cy="683959"/>
          </a:xfrm>
          <a:prstGeom prst="straightConnector1">
            <a:avLst/>
          </a:prstGeom>
          <a:noFill/>
          <a:ln cap="flat" cmpd="sng" w="9525">
            <a:solidFill>
              <a:srgbClr val="D9D9D9"/>
            </a:solidFill>
            <a:prstDash val="solid"/>
            <a:miter lim="800000"/>
            <a:headEnd len="sm" w="sm" type="none"/>
            <a:tailEnd len="sm" w="sm" type="none"/>
          </a:ln>
        </p:spPr>
      </p:cxnSp>
      <p:sp>
        <p:nvSpPr>
          <p:cNvPr id="455" name="Google Shape;455;p2"/>
          <p:cNvSpPr/>
          <p:nvPr/>
        </p:nvSpPr>
        <p:spPr>
          <a:xfrm>
            <a:off x="7275500" y="5768782"/>
            <a:ext cx="1806587" cy="800623"/>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lt1"/>
                </a:solidFill>
                <a:latin typeface="Arial"/>
                <a:ea typeface="Arial"/>
                <a:cs typeface="Arial"/>
                <a:sym typeface="Arial"/>
              </a:rPr>
              <a:t>PARTNER LOGO HERE</a:t>
            </a:r>
            <a:endParaRPr b="0" i="0" sz="1400" u="none" cap="none" strike="noStrike">
              <a:solidFill>
                <a:srgbClr val="000000"/>
              </a:solidFill>
              <a:latin typeface="Arial"/>
              <a:ea typeface="Arial"/>
              <a:cs typeface="Arial"/>
              <a:sym typeface="Arial"/>
            </a:endParaRPr>
          </a:p>
        </p:txBody>
      </p:sp>
      <p:sp>
        <p:nvSpPr>
          <p:cNvPr id="456" name="Google Shape;456;p2"/>
          <p:cNvSpPr txBox="1"/>
          <p:nvPr/>
        </p:nvSpPr>
        <p:spPr>
          <a:xfrm>
            <a:off x="1032934" y="1559293"/>
            <a:ext cx="3452261" cy="199243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chemeClr val="lt1"/>
              </a:buClr>
              <a:buSzPts val="2800"/>
              <a:buFont typeface="Arial"/>
              <a:buNone/>
            </a:pPr>
            <a:r>
              <a:rPr b="1" i="0" lang="en-US" sz="2800" u="none" cap="none" strike="noStrike">
                <a:solidFill>
                  <a:schemeClr val="lt1"/>
                </a:solidFill>
                <a:latin typeface="Arial"/>
                <a:ea typeface="Arial"/>
                <a:cs typeface="Arial"/>
                <a:sym typeface="Arial"/>
              </a:rPr>
              <a:t>Add Title Here</a:t>
            </a:r>
            <a:endParaRPr b="0" i="0" sz="1400" u="none" cap="none" strike="noStrike">
              <a:solidFill>
                <a:srgbClr val="000000"/>
              </a:solidFill>
              <a:latin typeface="Arial"/>
              <a:ea typeface="Arial"/>
              <a:cs typeface="Arial"/>
              <a:sym typeface="Arial"/>
            </a:endParaRPr>
          </a:p>
        </p:txBody>
      </p:sp>
      <p:sp>
        <p:nvSpPr>
          <p:cNvPr id="457" name="Google Shape;457;p2"/>
          <p:cNvSpPr txBox="1"/>
          <p:nvPr/>
        </p:nvSpPr>
        <p:spPr>
          <a:xfrm>
            <a:off x="1032934" y="3794543"/>
            <a:ext cx="3452261" cy="112436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000"/>
              <a:buFont typeface="Arial"/>
              <a:buNone/>
            </a:pPr>
            <a:r>
              <a:rPr b="0" i="0" lang="en-US" sz="2000" u="none" cap="none" strike="noStrike">
                <a:solidFill>
                  <a:schemeClr val="lt1"/>
                </a:solidFill>
                <a:latin typeface="Arial"/>
                <a:ea typeface="Arial"/>
                <a:cs typeface="Arial"/>
                <a:sym typeface="Arial"/>
              </a:rPr>
              <a:t>Add subtitle here</a:t>
            </a:r>
            <a:endParaRPr b="0" i="0" sz="1400" u="none" cap="none" strike="noStrike">
              <a:solidFill>
                <a:srgbClr val="000000"/>
              </a:solidFill>
              <a:latin typeface="Arial"/>
              <a:ea typeface="Arial"/>
              <a:cs typeface="Arial"/>
              <a:sym typeface="Arial"/>
            </a:endParaRPr>
          </a:p>
        </p:txBody>
      </p:sp>
      <p:sp>
        <p:nvSpPr>
          <p:cNvPr id="458" name="Google Shape;458;p2"/>
          <p:cNvSpPr txBox="1"/>
          <p:nvPr/>
        </p:nvSpPr>
        <p:spPr>
          <a:xfrm>
            <a:off x="1032967" y="5435671"/>
            <a:ext cx="3452813" cy="293659"/>
          </a:xfrm>
          <a:prstGeom prst="rect">
            <a:avLst/>
          </a:prstGeom>
          <a:noFill/>
          <a:ln>
            <a:noFill/>
          </a:ln>
        </p:spPr>
        <p:txBody>
          <a:bodyPr anchorCtr="0" anchor="t" bIns="45700" lIns="91425" spcFirstLastPara="1" rIns="91425" wrap="square" tIns="45700">
            <a:noAutofit/>
          </a:bodyPr>
          <a:lstStyle/>
          <a:p>
            <a:pPr indent="0" lvl="0" marL="0" marR="0" rtl="0" algn="l">
              <a:lnSpc>
                <a:spcPct val="175000"/>
              </a:lnSpc>
              <a:spcBef>
                <a:spcPts val="0"/>
              </a:spcBef>
              <a:spcAft>
                <a:spcPts val="0"/>
              </a:spcAft>
              <a:buClr>
                <a:schemeClr val="lt1"/>
              </a:buClr>
              <a:buSzPts val="1600"/>
              <a:buFont typeface="Arial"/>
              <a:buNone/>
            </a:pPr>
            <a:r>
              <a:rPr b="1" i="0" lang="en-US" sz="1600" u="none" cap="none" strike="noStrike">
                <a:solidFill>
                  <a:schemeClr val="lt1"/>
                </a:solidFill>
                <a:latin typeface="Arial"/>
                <a:ea typeface="Arial"/>
                <a:cs typeface="Arial"/>
                <a:sym typeface="Arial"/>
              </a:rPr>
              <a:t>Day, Month, Year </a:t>
            </a:r>
            <a:endParaRPr b="0" i="0" sz="1400" u="none" cap="none" strike="noStrike">
              <a:solidFill>
                <a:srgbClr val="000000"/>
              </a:solidFill>
              <a:latin typeface="Arial"/>
              <a:ea typeface="Arial"/>
              <a:cs typeface="Arial"/>
              <a:sym typeface="Arial"/>
            </a:endParaRPr>
          </a:p>
        </p:txBody>
      </p:sp>
      <p:pic>
        <p:nvPicPr>
          <p:cNvPr id="459" name="Google Shape;459;p2"/>
          <p:cNvPicPr preferRelativeResize="0"/>
          <p:nvPr/>
        </p:nvPicPr>
        <p:blipFill rotWithShape="1">
          <a:blip r:embed="rId4">
            <a:alphaModFix/>
          </a:blip>
          <a:srcRect b="0" l="0" r="0" t="0"/>
          <a:stretch/>
        </p:blipFill>
        <p:spPr>
          <a:xfrm>
            <a:off x="9586972" y="5747429"/>
            <a:ext cx="1941041" cy="72789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63" name="Shape 463"/>
        <p:cNvGrpSpPr/>
        <p:nvPr/>
      </p:nvGrpSpPr>
      <p:grpSpPr>
        <a:xfrm>
          <a:off x="0" y="0"/>
          <a:ext cx="0" cy="0"/>
          <a:chOff x="0" y="0"/>
          <a:chExt cx="0" cy="0"/>
        </a:xfrm>
      </p:grpSpPr>
      <p:sp>
        <p:nvSpPr>
          <p:cNvPr id="464" name="Google Shape;464;g34d03dc6106_0_432"/>
          <p:cNvSpPr txBox="1"/>
          <p:nvPr>
            <p:ph type="title"/>
          </p:nvPr>
        </p:nvSpPr>
        <p:spPr>
          <a:xfrm>
            <a:off x="1600200" y="915988"/>
            <a:ext cx="8758200" cy="941400"/>
          </a:xfrm>
          <a:prstGeom prst="rect">
            <a:avLst/>
          </a:prstGeom>
          <a:noFill/>
          <a:ln>
            <a:noFill/>
          </a:ln>
        </p:spPr>
        <p:txBody>
          <a:bodyPr anchorCtr="0" anchor="ctr" bIns="45700" lIns="91425" spcFirstLastPara="1" rIns="91425" wrap="square" tIns="45700">
            <a:noAutofit/>
          </a:bodyPr>
          <a:lstStyle/>
          <a:p>
            <a:pPr indent="0" lvl="0" marL="0" rtl="0" algn="l">
              <a:lnSpc>
                <a:spcPct val="128571"/>
              </a:lnSpc>
              <a:spcBef>
                <a:spcPts val="0"/>
              </a:spcBef>
              <a:spcAft>
                <a:spcPts val="0"/>
              </a:spcAft>
              <a:buClr>
                <a:srgbClr val="E67525"/>
              </a:buClr>
              <a:buSzPts val="2800"/>
              <a:buFont typeface="Arial"/>
              <a:buNone/>
            </a:pPr>
            <a:r>
              <a:rPr lang="en-US"/>
              <a:t>This is a standard content slide. </a:t>
            </a:r>
            <a:br>
              <a:rPr lang="en-US"/>
            </a:br>
            <a:r>
              <a:rPr lang="en-US"/>
              <a:t>Enter title for slide here. </a:t>
            </a:r>
            <a:endParaRPr/>
          </a:p>
        </p:txBody>
      </p:sp>
      <p:sp>
        <p:nvSpPr>
          <p:cNvPr id="465" name="Google Shape;465;g34d03dc6106_0_432"/>
          <p:cNvSpPr txBox="1"/>
          <p:nvPr>
            <p:ph idx="12" type="sldNum"/>
          </p:nvPr>
        </p:nvSpPr>
        <p:spPr>
          <a:xfrm>
            <a:off x="9082087"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000"/>
              <a:buNone/>
            </a:pPr>
            <a:fld id="{00000000-1234-1234-1234-123412341234}" type="slidenum">
              <a:rPr lang="en-US"/>
              <a:t>‹#›</a:t>
            </a:fld>
            <a:endParaRPr/>
          </a:p>
        </p:txBody>
      </p:sp>
      <p:sp>
        <p:nvSpPr>
          <p:cNvPr id="466" name="Google Shape;466;g34d03dc6106_0_432"/>
          <p:cNvSpPr txBox="1"/>
          <p:nvPr>
            <p:ph idx="1" type="body"/>
          </p:nvPr>
        </p:nvSpPr>
        <p:spPr>
          <a:xfrm>
            <a:off x="1600200" y="2214562"/>
            <a:ext cx="8758200" cy="3727500"/>
          </a:xfrm>
          <a:prstGeom prst="rect">
            <a:avLst/>
          </a:prstGeom>
          <a:noFill/>
          <a:ln>
            <a:noFill/>
          </a:ln>
        </p:spPr>
        <p:txBody>
          <a:bodyPr anchorCtr="0" anchor="t" bIns="45700" lIns="91425" spcFirstLastPara="1" rIns="91425" wrap="square" tIns="45700">
            <a:noAutofit/>
          </a:bodyPr>
          <a:lstStyle/>
          <a:p>
            <a:pPr indent="0" lvl="0" marL="0" rtl="0" algn="l">
              <a:lnSpc>
                <a:spcPct val="175000"/>
              </a:lnSpc>
              <a:spcBef>
                <a:spcPts val="0"/>
              </a:spcBef>
              <a:spcAft>
                <a:spcPts val="0"/>
              </a:spcAft>
              <a:buClr>
                <a:schemeClr val="dk1"/>
              </a:buClr>
              <a:buSzPts val="1600"/>
              <a:buNone/>
            </a:pPr>
            <a:r>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71" name="Shape 471"/>
        <p:cNvGrpSpPr/>
        <p:nvPr/>
      </p:nvGrpSpPr>
      <p:grpSpPr>
        <a:xfrm>
          <a:off x="0" y="0"/>
          <a:ext cx="0" cy="0"/>
          <a:chOff x="0" y="0"/>
          <a:chExt cx="0" cy="0"/>
        </a:xfrm>
      </p:grpSpPr>
      <p:sp>
        <p:nvSpPr>
          <p:cNvPr id="472" name="Google Shape;472;g34dcd6fbf90_0_7"/>
          <p:cNvSpPr txBox="1"/>
          <p:nvPr>
            <p:ph type="title"/>
          </p:nvPr>
        </p:nvSpPr>
        <p:spPr>
          <a:xfrm>
            <a:off x="7070650" y="637954"/>
            <a:ext cx="4412400" cy="2169000"/>
          </a:xfrm>
          <a:prstGeom prst="rect">
            <a:avLst/>
          </a:prstGeom>
          <a:noFill/>
          <a:ln>
            <a:noFill/>
          </a:ln>
        </p:spPr>
        <p:txBody>
          <a:bodyPr anchorCtr="0" anchor="ctr" bIns="45700" lIns="91425" spcFirstLastPara="1" rIns="91425" wrap="square" tIns="45700">
            <a:noAutofit/>
          </a:bodyPr>
          <a:lstStyle/>
          <a:p>
            <a:pPr indent="0" lvl="0" marL="0" rtl="0" algn="l">
              <a:lnSpc>
                <a:spcPct val="144000"/>
              </a:lnSpc>
              <a:spcBef>
                <a:spcPts val="0"/>
              </a:spcBef>
              <a:spcAft>
                <a:spcPts val="0"/>
              </a:spcAft>
              <a:buClr>
                <a:srgbClr val="00A4A4"/>
              </a:buClr>
              <a:buSzPts val="2500"/>
              <a:buFont typeface="Arial"/>
              <a:buNone/>
            </a:pPr>
            <a:r>
              <a:t/>
            </a:r>
            <a:endParaRPr/>
          </a:p>
        </p:txBody>
      </p:sp>
      <p:sp>
        <p:nvSpPr>
          <p:cNvPr id="473" name="Google Shape;473;g34dcd6fbf90_0_7"/>
          <p:cNvSpPr txBox="1"/>
          <p:nvPr>
            <p:ph idx="1" type="body"/>
          </p:nvPr>
        </p:nvSpPr>
        <p:spPr>
          <a:xfrm>
            <a:off x="7070650" y="3429000"/>
            <a:ext cx="4412400" cy="2663400"/>
          </a:xfrm>
          <a:prstGeom prst="rect">
            <a:avLst/>
          </a:prstGeom>
          <a:noFill/>
          <a:ln>
            <a:noFill/>
          </a:ln>
        </p:spPr>
        <p:txBody>
          <a:bodyPr anchorCtr="0" anchor="t" bIns="45700" lIns="91425" spcFirstLastPara="1" rIns="91425" wrap="square" tIns="45700">
            <a:noAutofit/>
          </a:bodyPr>
          <a:lstStyle/>
          <a:p>
            <a:pPr indent="0" lvl="0" marL="0" rtl="0" algn="l">
              <a:lnSpc>
                <a:spcPct val="175000"/>
              </a:lnSpc>
              <a:spcBef>
                <a:spcPts val="0"/>
              </a:spcBef>
              <a:spcAft>
                <a:spcPts val="0"/>
              </a:spcAft>
              <a:buClr>
                <a:schemeClr val="dk1"/>
              </a:buClr>
              <a:buSzPts val="1600"/>
              <a:buNone/>
            </a:pPr>
            <a:r>
              <a:t/>
            </a:r>
            <a:endParaRPr/>
          </a:p>
        </p:txBody>
      </p:sp>
      <p:sp>
        <p:nvSpPr>
          <p:cNvPr id="474" name="Google Shape;474;g34dcd6fbf90_0_7"/>
          <p:cNvSpPr txBox="1"/>
          <p:nvPr>
            <p:ph idx="12" type="sldNum"/>
          </p:nvPr>
        </p:nvSpPr>
        <p:spPr>
          <a:xfrm>
            <a:off x="9082087"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000"/>
              <a:buNone/>
            </a:pPr>
            <a:fld id="{00000000-1234-1234-1234-123412341234}" type="slidenum">
              <a:rPr lang="en-US"/>
              <a:t>‹#›</a:t>
            </a:fld>
            <a:endParaRPr/>
          </a:p>
        </p:txBody>
      </p:sp>
      <p:pic>
        <p:nvPicPr>
          <p:cNvPr id="475" name="Google Shape;475;g34dcd6fbf90_0_7"/>
          <p:cNvPicPr preferRelativeResize="0"/>
          <p:nvPr/>
        </p:nvPicPr>
        <p:blipFill rotWithShape="1">
          <a:blip r:embed="rId3">
            <a:alphaModFix/>
          </a:blip>
          <a:srcRect b="0" l="0" r="0" t="0"/>
          <a:stretch/>
        </p:blipFill>
        <p:spPr>
          <a:xfrm>
            <a:off x="-1" y="0"/>
            <a:ext cx="6340472" cy="6863577"/>
          </a:xfrm>
          <a:prstGeom prst="rect">
            <a:avLst/>
          </a:prstGeom>
          <a:noFill/>
          <a:ln>
            <a:noFill/>
          </a:ln>
        </p:spPr>
      </p:pic>
      <p:sp>
        <p:nvSpPr>
          <p:cNvPr id="476" name="Google Shape;476;g34dcd6fbf90_0_7"/>
          <p:cNvSpPr/>
          <p:nvPr>
            <p:ph idx="2" type="pic"/>
          </p:nvPr>
        </p:nvSpPr>
        <p:spPr>
          <a:xfrm>
            <a:off x="0" y="0"/>
            <a:ext cx="6340500" cy="6863700"/>
          </a:xfrm>
          <a:prstGeom prst="rect">
            <a:avLst/>
          </a:prstGeom>
          <a:noFill/>
          <a:ln>
            <a:noFill/>
          </a:ln>
        </p:spPr>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81" name="Shape 481"/>
        <p:cNvGrpSpPr/>
        <p:nvPr/>
      </p:nvGrpSpPr>
      <p:grpSpPr>
        <a:xfrm>
          <a:off x="0" y="0"/>
          <a:ext cx="0" cy="0"/>
          <a:chOff x="0" y="0"/>
          <a:chExt cx="0" cy="0"/>
        </a:xfrm>
      </p:grpSpPr>
      <p:sp>
        <p:nvSpPr>
          <p:cNvPr id="482" name="Google Shape;482;p8"/>
          <p:cNvSpPr txBox="1"/>
          <p:nvPr>
            <p:ph idx="12" type="sldNum"/>
          </p:nvPr>
        </p:nvSpPr>
        <p:spPr>
          <a:xfrm>
            <a:off x="9082087"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000"/>
              <a:buNone/>
            </a:pPr>
            <a:fld id="{00000000-1234-1234-1234-123412341234}" type="slidenum">
              <a:rPr lang="en-US"/>
              <a:t>‹#›</a:t>
            </a:fld>
            <a:endParaRPr/>
          </a:p>
        </p:txBody>
      </p:sp>
      <p:sp>
        <p:nvSpPr>
          <p:cNvPr id="483" name="Google Shape;483;p8"/>
          <p:cNvSpPr txBox="1"/>
          <p:nvPr>
            <p:ph type="title"/>
          </p:nvPr>
        </p:nvSpPr>
        <p:spPr>
          <a:xfrm>
            <a:off x="6719777" y="915988"/>
            <a:ext cx="4784652" cy="941387"/>
          </a:xfrm>
          <a:prstGeom prst="rect">
            <a:avLst/>
          </a:prstGeom>
          <a:noFill/>
          <a:ln>
            <a:noFill/>
          </a:ln>
        </p:spPr>
        <p:txBody>
          <a:bodyPr anchorCtr="0" anchor="ctr" bIns="45700" lIns="91425" spcFirstLastPara="1" rIns="91425" wrap="square" tIns="45700">
            <a:noAutofit/>
          </a:bodyPr>
          <a:lstStyle/>
          <a:p>
            <a:pPr indent="0" lvl="0" marL="0" rtl="0" algn="l">
              <a:lnSpc>
                <a:spcPct val="144000"/>
              </a:lnSpc>
              <a:spcBef>
                <a:spcPts val="0"/>
              </a:spcBef>
              <a:spcAft>
                <a:spcPts val="0"/>
              </a:spcAft>
              <a:buClr>
                <a:srgbClr val="7A9F3E"/>
              </a:buClr>
              <a:buSzPts val="2500"/>
              <a:buFont typeface="Arial"/>
              <a:buNone/>
            </a:pPr>
            <a:r>
              <a:t/>
            </a:r>
            <a:endParaRPr/>
          </a:p>
        </p:txBody>
      </p:sp>
      <p:sp>
        <p:nvSpPr>
          <p:cNvPr id="484" name="Google Shape;484;p8"/>
          <p:cNvSpPr txBox="1"/>
          <p:nvPr>
            <p:ph idx="1" type="body"/>
          </p:nvPr>
        </p:nvSpPr>
        <p:spPr>
          <a:xfrm>
            <a:off x="6719777" y="2214562"/>
            <a:ext cx="4784652" cy="3612079"/>
          </a:xfrm>
          <a:prstGeom prst="rect">
            <a:avLst/>
          </a:prstGeom>
          <a:noFill/>
          <a:ln>
            <a:noFill/>
          </a:ln>
        </p:spPr>
        <p:txBody>
          <a:bodyPr anchorCtr="0" anchor="t" bIns="45700" lIns="91425" spcFirstLastPara="1" rIns="91425" wrap="square" tIns="45700">
            <a:noAutofit/>
          </a:bodyPr>
          <a:lstStyle/>
          <a:p>
            <a:pPr indent="0" lvl="0" marL="0" rtl="0" algn="l">
              <a:lnSpc>
                <a:spcPct val="175000"/>
              </a:lnSpc>
              <a:spcBef>
                <a:spcPts val="0"/>
              </a:spcBef>
              <a:spcAft>
                <a:spcPts val="0"/>
              </a:spcAft>
              <a:buClr>
                <a:schemeClr val="dk1"/>
              </a:buClr>
              <a:buSzPts val="1600"/>
              <a:buNone/>
            </a:pPr>
            <a:r>
              <a:t/>
            </a:r>
            <a:endParaRPr/>
          </a:p>
        </p:txBody>
      </p:sp>
      <p:pic>
        <p:nvPicPr>
          <p:cNvPr descr="A group of people standing in front of a house&#10;&#10;AI-generated content may be incorrect." id="485" name="Google Shape;485;p8"/>
          <p:cNvPicPr preferRelativeResize="0"/>
          <p:nvPr>
            <p:ph idx="2" type="pic"/>
          </p:nvPr>
        </p:nvPicPr>
        <p:blipFill rotWithShape="1">
          <a:blip r:embed="rId3">
            <a:alphaModFix/>
          </a:blip>
          <a:srcRect b="0" l="0" r="0" t="0"/>
          <a:stretch/>
        </p:blipFill>
        <p:spPr>
          <a:xfrm>
            <a:off x="3271591" y="444499"/>
            <a:ext cx="2730500" cy="2307754"/>
          </a:xfrm>
          <a:prstGeom prst="rect">
            <a:avLst/>
          </a:prstGeom>
          <a:noFill/>
          <a:ln>
            <a:noFill/>
          </a:ln>
        </p:spPr>
      </p:pic>
      <p:pic>
        <p:nvPicPr>
          <p:cNvPr id="486" name="Google Shape;486;p8"/>
          <p:cNvPicPr preferRelativeResize="0"/>
          <p:nvPr>
            <p:ph idx="3" type="pic"/>
          </p:nvPr>
        </p:nvPicPr>
        <p:blipFill rotWithShape="1">
          <a:blip r:embed="rId4">
            <a:alphaModFix/>
          </a:blip>
          <a:srcRect b="0" l="0" r="0" t="0"/>
          <a:stretch/>
        </p:blipFill>
        <p:spPr>
          <a:xfrm>
            <a:off x="431800" y="4028562"/>
            <a:ext cx="2730500" cy="2307754"/>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91" name="Shape 491"/>
        <p:cNvGrpSpPr/>
        <p:nvPr/>
      </p:nvGrpSpPr>
      <p:grpSpPr>
        <a:xfrm>
          <a:off x="0" y="0"/>
          <a:ext cx="0" cy="0"/>
          <a:chOff x="0" y="0"/>
          <a:chExt cx="0" cy="0"/>
        </a:xfrm>
      </p:grpSpPr>
      <p:sp>
        <p:nvSpPr>
          <p:cNvPr id="492" name="Google Shape;492;p9"/>
          <p:cNvSpPr txBox="1"/>
          <p:nvPr>
            <p:ph type="title"/>
          </p:nvPr>
        </p:nvSpPr>
        <p:spPr>
          <a:xfrm>
            <a:off x="923365" y="1667202"/>
            <a:ext cx="5927491" cy="941387"/>
          </a:xfrm>
          <a:prstGeom prst="rect">
            <a:avLst/>
          </a:prstGeom>
          <a:noFill/>
          <a:ln>
            <a:noFill/>
          </a:ln>
        </p:spPr>
        <p:txBody>
          <a:bodyPr anchorCtr="0" anchor="ctr" bIns="45700" lIns="91425" spcFirstLastPara="1" rIns="91425" wrap="square" tIns="45700">
            <a:noAutofit/>
          </a:bodyPr>
          <a:lstStyle/>
          <a:p>
            <a:pPr indent="0" lvl="0" marL="0" rtl="0" algn="l">
              <a:lnSpc>
                <a:spcPct val="144000"/>
              </a:lnSpc>
              <a:spcBef>
                <a:spcPts val="0"/>
              </a:spcBef>
              <a:spcAft>
                <a:spcPts val="0"/>
              </a:spcAft>
              <a:buClr>
                <a:schemeClr val="lt1"/>
              </a:buClr>
              <a:buSzPts val="2500"/>
              <a:buFont typeface="Arial"/>
              <a:buNone/>
            </a:pPr>
            <a:r>
              <a:t/>
            </a:r>
            <a:endParaRPr/>
          </a:p>
        </p:txBody>
      </p:sp>
      <p:pic>
        <p:nvPicPr>
          <p:cNvPr descr="A couple of girls standing on a sidewalk&#10;&#10;AI-generated content may be incorrect." id="493" name="Google Shape;493;p9"/>
          <p:cNvPicPr preferRelativeResize="0"/>
          <p:nvPr>
            <p:ph idx="2" type="pic"/>
          </p:nvPr>
        </p:nvPicPr>
        <p:blipFill rotWithShape="1">
          <a:blip r:embed="rId3">
            <a:alphaModFix/>
          </a:blip>
          <a:srcRect b="0" l="0" r="0" t="0"/>
          <a:stretch/>
        </p:blipFill>
        <p:spPr>
          <a:xfrm>
            <a:off x="6850856" y="0"/>
            <a:ext cx="5341144" cy="3527424"/>
          </a:xfrm>
          <a:prstGeom prst="rect">
            <a:avLst/>
          </a:prstGeom>
          <a:noFill/>
          <a:ln>
            <a:noFill/>
          </a:ln>
        </p:spPr>
      </p:pic>
      <p:pic>
        <p:nvPicPr>
          <p:cNvPr id="494" name="Google Shape;494;p9"/>
          <p:cNvPicPr preferRelativeResize="0"/>
          <p:nvPr>
            <p:ph idx="3" type="pic"/>
          </p:nvPr>
        </p:nvPicPr>
        <p:blipFill rotWithShape="1">
          <a:blip r:embed="rId4">
            <a:alphaModFix/>
          </a:blip>
          <a:srcRect b="0" l="0" r="0" t="0"/>
          <a:stretch/>
        </p:blipFill>
        <p:spPr>
          <a:xfrm>
            <a:off x="6850856" y="3527424"/>
            <a:ext cx="5341144" cy="33305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99" name="Shape 499"/>
        <p:cNvGrpSpPr/>
        <p:nvPr/>
      </p:nvGrpSpPr>
      <p:grpSpPr>
        <a:xfrm>
          <a:off x="0" y="0"/>
          <a:ext cx="0" cy="0"/>
          <a:chOff x="0" y="0"/>
          <a:chExt cx="0" cy="0"/>
        </a:xfrm>
      </p:grpSpPr>
      <p:sp>
        <p:nvSpPr>
          <p:cNvPr id="500" name="Google Shape;500;g34d03dc6106_0_0"/>
          <p:cNvSpPr txBox="1"/>
          <p:nvPr/>
        </p:nvSpPr>
        <p:spPr>
          <a:xfrm>
            <a:off x="3243333" y="3795824"/>
            <a:ext cx="4027500" cy="1690500"/>
          </a:xfrm>
          <a:prstGeom prst="rect">
            <a:avLst/>
          </a:prstGeom>
          <a:noFill/>
          <a:ln>
            <a:noFill/>
          </a:ln>
        </p:spPr>
        <p:txBody>
          <a:bodyPr anchorCtr="0" anchor="ctr" bIns="45700" lIns="91425" spcFirstLastPara="1" rIns="91425" wrap="square" tIns="45700">
            <a:normAutofit/>
          </a:bodyPr>
          <a:lstStyle/>
          <a:p>
            <a:pPr indent="0" lvl="0" marL="0" marR="0" rtl="0" algn="l">
              <a:lnSpc>
                <a:spcPct val="100000"/>
              </a:lnSpc>
              <a:spcBef>
                <a:spcPts val="0"/>
              </a:spcBef>
              <a:spcAft>
                <a:spcPts val="0"/>
              </a:spcAft>
              <a:buClr>
                <a:schemeClr val="lt1"/>
              </a:buClr>
              <a:buSzPts val="2800"/>
              <a:buFont typeface="Arial"/>
              <a:buNone/>
            </a:pPr>
            <a:r>
              <a:rPr b="1" i="0" lang="en-US" sz="2800" u="none" cap="none" strike="noStrike">
                <a:solidFill>
                  <a:schemeClr val="lt1"/>
                </a:solidFill>
                <a:latin typeface="Arial"/>
                <a:ea typeface="Arial"/>
                <a:cs typeface="Arial"/>
                <a:sym typeface="Arial"/>
              </a:rPr>
              <a:t>Divider Slide – add text here if needed</a:t>
            </a:r>
            <a:endParaRPr b="1" i="0" sz="2800" u="none" cap="none" strike="noStrike">
              <a:solidFill>
                <a:schemeClr val="lt1"/>
              </a:solidFill>
              <a:latin typeface="Arial"/>
              <a:ea typeface="Arial"/>
              <a:cs typeface="Arial"/>
              <a:sym typeface="Arial"/>
            </a:endParaRPr>
          </a:p>
        </p:txBody>
      </p:sp>
      <p:pic>
        <p:nvPicPr>
          <p:cNvPr descr="A person eating a salad while a person sits on the grass&#10;&#10;AI-generated content may be incorrect." id="501" name="Google Shape;501;g34d03dc6106_0_0"/>
          <p:cNvPicPr preferRelativeResize="0"/>
          <p:nvPr>
            <p:ph idx="2" type="pic"/>
          </p:nvPr>
        </p:nvPicPr>
        <p:blipFill rotWithShape="1">
          <a:blip r:embed="rId3">
            <a:alphaModFix/>
          </a:blip>
          <a:srcRect b="0" l="0" r="0" t="0"/>
          <a:stretch/>
        </p:blipFill>
        <p:spPr>
          <a:xfrm>
            <a:off x="6143222" y="1165538"/>
            <a:ext cx="4217831" cy="2311759"/>
          </a:xfrm>
          <a:prstGeom prst="rect">
            <a:avLst/>
          </a:prstGeom>
          <a:noFill/>
          <a:ln>
            <a:noFill/>
          </a:ln>
        </p:spPr>
      </p:pic>
      <p:pic>
        <p:nvPicPr>
          <p:cNvPr descr="A group of children sitting in a cart&#10;&#10;AI-generated content may be incorrect." id="502" name="Google Shape;502;g34d03dc6106_0_0"/>
          <p:cNvPicPr preferRelativeResize="0"/>
          <p:nvPr>
            <p:ph idx="4" type="pic"/>
          </p:nvPr>
        </p:nvPicPr>
        <p:blipFill rotWithShape="1">
          <a:blip r:embed="rId4">
            <a:alphaModFix/>
          </a:blip>
          <a:srcRect b="0" l="0" r="0" t="0"/>
          <a:stretch/>
        </p:blipFill>
        <p:spPr>
          <a:xfrm>
            <a:off x="7531993" y="3477295"/>
            <a:ext cx="4656831" cy="2311756"/>
          </a:xfrm>
          <a:prstGeom prst="rect">
            <a:avLst/>
          </a:prstGeom>
          <a:noFill/>
          <a:ln>
            <a:noFill/>
          </a:ln>
        </p:spPr>
      </p:pic>
      <p:pic>
        <p:nvPicPr>
          <p:cNvPr descr="A child holding a small cup of food&#10;&#10;AI-generated content may be incorrect." id="503" name="Google Shape;503;g34d03dc6106_0_0"/>
          <p:cNvPicPr preferRelativeResize="0"/>
          <p:nvPr>
            <p:ph idx="3" type="pic"/>
          </p:nvPr>
        </p:nvPicPr>
        <p:blipFill rotWithShape="1">
          <a:blip r:embed="rId5">
            <a:alphaModFix/>
          </a:blip>
          <a:srcRect b="0" l="0" r="0" t="0"/>
          <a:stretch/>
        </p:blipFill>
        <p:spPr>
          <a:xfrm>
            <a:off x="1" y="1165538"/>
            <a:ext cx="6143225" cy="2311757"/>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08" name="Shape 508"/>
        <p:cNvGrpSpPr/>
        <p:nvPr/>
      </p:nvGrpSpPr>
      <p:grpSpPr>
        <a:xfrm>
          <a:off x="0" y="0"/>
          <a:ext cx="0" cy="0"/>
          <a:chOff x="0" y="0"/>
          <a:chExt cx="0" cy="0"/>
        </a:xfrm>
      </p:grpSpPr>
      <p:sp>
        <p:nvSpPr>
          <p:cNvPr id="509" name="Google Shape;509;g34d03dc6106_0_424"/>
          <p:cNvSpPr txBox="1"/>
          <p:nvPr/>
        </p:nvSpPr>
        <p:spPr>
          <a:xfrm>
            <a:off x="3243333" y="3795824"/>
            <a:ext cx="4027500" cy="1690500"/>
          </a:xfrm>
          <a:prstGeom prst="rect">
            <a:avLst/>
          </a:prstGeom>
          <a:noFill/>
          <a:ln>
            <a:noFill/>
          </a:ln>
        </p:spPr>
        <p:txBody>
          <a:bodyPr anchorCtr="0" anchor="ctr" bIns="45700" lIns="91425" spcFirstLastPara="1" rIns="91425" wrap="square" tIns="45700">
            <a:normAutofit/>
          </a:bodyPr>
          <a:lstStyle/>
          <a:p>
            <a:pPr indent="0" lvl="0" marL="0" marR="0" rtl="0" algn="l">
              <a:lnSpc>
                <a:spcPct val="100000"/>
              </a:lnSpc>
              <a:spcBef>
                <a:spcPts val="0"/>
              </a:spcBef>
              <a:spcAft>
                <a:spcPts val="0"/>
              </a:spcAft>
              <a:buClr>
                <a:schemeClr val="lt1"/>
              </a:buClr>
              <a:buSzPts val="2800"/>
              <a:buFont typeface="Arial"/>
              <a:buNone/>
            </a:pPr>
            <a:r>
              <a:rPr b="1" i="0" lang="en-US" sz="2800" u="none" cap="none" strike="noStrike">
                <a:solidFill>
                  <a:schemeClr val="lt1"/>
                </a:solidFill>
                <a:latin typeface="Arial"/>
                <a:ea typeface="Arial"/>
                <a:cs typeface="Arial"/>
                <a:sym typeface="Arial"/>
              </a:rPr>
              <a:t>Divider Slide – add text here if needed</a:t>
            </a:r>
            <a:endParaRPr b="1" i="0" sz="2800" u="none" cap="none" strike="noStrike">
              <a:solidFill>
                <a:schemeClr val="lt1"/>
              </a:solidFill>
              <a:latin typeface="Arial"/>
              <a:ea typeface="Arial"/>
              <a:cs typeface="Arial"/>
              <a:sym typeface="Arial"/>
            </a:endParaRPr>
          </a:p>
        </p:txBody>
      </p:sp>
      <p:pic>
        <p:nvPicPr>
          <p:cNvPr descr="A young child sitting on a bench eating a juice box&#10;&#10;AI-generated content may be incorrect." id="510" name="Google Shape;510;g34d03dc6106_0_424"/>
          <p:cNvPicPr preferRelativeResize="0"/>
          <p:nvPr>
            <p:ph idx="4" type="pic"/>
          </p:nvPr>
        </p:nvPicPr>
        <p:blipFill rotWithShape="1">
          <a:blip r:embed="rId3">
            <a:alphaModFix/>
          </a:blip>
          <a:srcRect b="0" l="0" r="0" t="0"/>
          <a:stretch/>
        </p:blipFill>
        <p:spPr>
          <a:xfrm>
            <a:off x="7531993" y="3477295"/>
            <a:ext cx="4656831" cy="2311756"/>
          </a:xfrm>
          <a:prstGeom prst="rect">
            <a:avLst/>
          </a:prstGeom>
          <a:noFill/>
          <a:ln>
            <a:noFill/>
          </a:ln>
        </p:spPr>
      </p:pic>
      <p:pic>
        <p:nvPicPr>
          <p:cNvPr descr="A young child eating a meal&#10;&#10;AI-generated content may be incorrect." id="511" name="Google Shape;511;g34d03dc6106_0_424"/>
          <p:cNvPicPr preferRelativeResize="0"/>
          <p:nvPr>
            <p:ph idx="2" type="pic"/>
          </p:nvPr>
        </p:nvPicPr>
        <p:blipFill rotWithShape="1">
          <a:blip r:embed="rId4">
            <a:alphaModFix/>
          </a:blip>
          <a:srcRect b="0" l="0" r="0" t="0"/>
          <a:stretch/>
        </p:blipFill>
        <p:spPr>
          <a:xfrm>
            <a:off x="6143222" y="1165538"/>
            <a:ext cx="4217831" cy="2311759"/>
          </a:xfrm>
          <a:prstGeom prst="rect">
            <a:avLst/>
          </a:prstGeom>
          <a:noFill/>
          <a:ln>
            <a:noFill/>
          </a:ln>
        </p:spPr>
      </p:pic>
      <p:pic>
        <p:nvPicPr>
          <p:cNvPr id="512" name="Google Shape;512;g34d03dc6106_0_424"/>
          <p:cNvPicPr preferRelativeResize="0"/>
          <p:nvPr>
            <p:ph idx="3" type="pic"/>
          </p:nvPr>
        </p:nvPicPr>
        <p:blipFill rotWithShape="1">
          <a:blip r:embed="rId5">
            <a:alphaModFix/>
          </a:blip>
          <a:srcRect b="0" l="0" r="0" t="0"/>
          <a:stretch/>
        </p:blipFill>
        <p:spPr>
          <a:xfrm>
            <a:off x="1" y="1165538"/>
            <a:ext cx="6143225" cy="231175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5"/>
          <p:cNvSpPr txBox="1"/>
          <p:nvPr>
            <p:ph type="title"/>
          </p:nvPr>
        </p:nvSpPr>
        <p:spPr>
          <a:xfrm>
            <a:off x="1099050" y="713763"/>
            <a:ext cx="8758200" cy="941400"/>
          </a:xfrm>
          <a:prstGeom prst="rect">
            <a:avLst/>
          </a:prstGeom>
          <a:noFill/>
          <a:ln>
            <a:noFill/>
          </a:ln>
        </p:spPr>
        <p:txBody>
          <a:bodyPr anchorCtr="0" anchor="ctr" bIns="45700" lIns="91425" spcFirstLastPara="1" rIns="91425" wrap="square" tIns="45700">
            <a:noAutofit/>
          </a:bodyPr>
          <a:lstStyle/>
          <a:p>
            <a:pPr indent="0" lvl="0" marL="0" rtl="0" algn="l">
              <a:lnSpc>
                <a:spcPct val="128571"/>
              </a:lnSpc>
              <a:spcBef>
                <a:spcPts val="0"/>
              </a:spcBef>
              <a:spcAft>
                <a:spcPts val="0"/>
              </a:spcAft>
              <a:buClr>
                <a:srgbClr val="E67525"/>
              </a:buClr>
              <a:buSzPts val="2800"/>
              <a:buFont typeface="Arial"/>
              <a:buNone/>
            </a:pPr>
            <a:r>
              <a:rPr lang="en-US"/>
              <a:t>Here’s what we’ll cover today:</a:t>
            </a:r>
            <a:endParaRPr/>
          </a:p>
        </p:txBody>
      </p:sp>
      <p:sp>
        <p:nvSpPr>
          <p:cNvPr id="222" name="Google Shape;222;p5"/>
          <p:cNvSpPr txBox="1"/>
          <p:nvPr>
            <p:ph idx="12" type="sldNum"/>
          </p:nvPr>
        </p:nvSpPr>
        <p:spPr>
          <a:xfrm>
            <a:off x="9082087"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000"/>
              <a:buNone/>
            </a:pPr>
            <a:fld id="{00000000-1234-1234-1234-123412341234}" type="slidenum">
              <a:rPr lang="en-US"/>
              <a:t>‹#›</a:t>
            </a:fld>
            <a:endParaRPr/>
          </a:p>
        </p:txBody>
      </p:sp>
      <p:sp>
        <p:nvSpPr>
          <p:cNvPr id="223" name="Google Shape;223;p5"/>
          <p:cNvSpPr txBox="1"/>
          <p:nvPr>
            <p:ph idx="1" type="body"/>
          </p:nvPr>
        </p:nvSpPr>
        <p:spPr>
          <a:xfrm>
            <a:off x="1099050" y="2214550"/>
            <a:ext cx="9774300" cy="3727500"/>
          </a:xfrm>
          <a:prstGeom prst="rect">
            <a:avLst/>
          </a:prstGeom>
          <a:noFill/>
          <a:ln>
            <a:noFill/>
          </a:ln>
        </p:spPr>
        <p:txBody>
          <a:bodyPr anchorCtr="0" anchor="t" bIns="45700" lIns="91425" spcFirstLastPara="1" rIns="91425" wrap="square" tIns="45700">
            <a:noAutofit/>
          </a:bodyPr>
          <a:lstStyle/>
          <a:p>
            <a:pPr indent="-374650" lvl="0" marL="457200" rtl="0" algn="l">
              <a:lnSpc>
                <a:spcPct val="175000"/>
              </a:lnSpc>
              <a:spcBef>
                <a:spcPts val="0"/>
              </a:spcBef>
              <a:spcAft>
                <a:spcPts val="0"/>
              </a:spcAft>
              <a:buSzPts val="2300"/>
              <a:buChar char="●"/>
            </a:pPr>
            <a:r>
              <a:rPr lang="en-US" sz="2300"/>
              <a:t>How Summer EBT will work in Nebraska, including what’s new in 2025</a:t>
            </a:r>
            <a:endParaRPr sz="2300"/>
          </a:p>
          <a:p>
            <a:pPr indent="-374650" lvl="0" marL="457200" rtl="0" algn="l">
              <a:lnSpc>
                <a:spcPct val="175000"/>
              </a:lnSpc>
              <a:spcBef>
                <a:spcPts val="0"/>
              </a:spcBef>
              <a:spcAft>
                <a:spcPts val="0"/>
              </a:spcAft>
              <a:buSzPts val="2300"/>
              <a:buChar char="●"/>
            </a:pPr>
            <a:r>
              <a:rPr lang="en-US" sz="2300"/>
              <a:t>What does this mean for you? (</a:t>
            </a:r>
            <a:r>
              <a:rPr lang="en-US" sz="2300"/>
              <a:t>Especially</a:t>
            </a:r>
            <a:r>
              <a:rPr lang="en-US" sz="2300"/>
              <a:t> if you’re in a CEP school!)</a:t>
            </a:r>
            <a:endParaRPr sz="2300"/>
          </a:p>
          <a:p>
            <a:pPr indent="-374650" lvl="0" marL="457200" rtl="0" algn="l">
              <a:spcBef>
                <a:spcPts val="0"/>
              </a:spcBef>
              <a:spcAft>
                <a:spcPts val="0"/>
              </a:spcAft>
              <a:buSzPts val="2300"/>
              <a:buChar char="●"/>
            </a:pPr>
            <a:r>
              <a:rPr lang="en-US" sz="2300"/>
              <a:t>Questions you may get from families</a:t>
            </a:r>
            <a:endParaRPr sz="2300"/>
          </a:p>
          <a:p>
            <a:pPr indent="-374650" lvl="0" marL="457200" rtl="0" algn="l">
              <a:lnSpc>
                <a:spcPct val="175000"/>
              </a:lnSpc>
              <a:spcBef>
                <a:spcPts val="0"/>
              </a:spcBef>
              <a:spcAft>
                <a:spcPts val="0"/>
              </a:spcAft>
              <a:buSzPts val="2300"/>
              <a:buChar char="●"/>
            </a:pPr>
            <a:r>
              <a:rPr lang="en-US" sz="2300"/>
              <a:t>How Summer EBT and Summer Meals work together</a:t>
            </a:r>
            <a:endParaRPr sz="2300"/>
          </a:p>
          <a:p>
            <a:pPr indent="-374650" lvl="0" marL="457200" rtl="0" algn="l">
              <a:spcBef>
                <a:spcPts val="0"/>
              </a:spcBef>
              <a:spcAft>
                <a:spcPts val="0"/>
              </a:spcAft>
              <a:buSzPts val="2300"/>
              <a:buChar char="●"/>
            </a:pPr>
            <a:r>
              <a:rPr lang="en-US" sz="2300"/>
              <a:t>Walk through the School Summer EBT Outreach Kit</a:t>
            </a:r>
            <a:endParaRPr sz="2300"/>
          </a:p>
          <a:p>
            <a:pPr indent="-374650" lvl="0" marL="457200" rtl="0" algn="l">
              <a:lnSpc>
                <a:spcPct val="175000"/>
              </a:lnSpc>
              <a:spcBef>
                <a:spcPts val="0"/>
              </a:spcBef>
              <a:spcAft>
                <a:spcPts val="0"/>
              </a:spcAft>
              <a:buSzPts val="2300"/>
              <a:buChar char="●"/>
            </a:pPr>
            <a:r>
              <a:rPr lang="en-US" sz="2300"/>
              <a:t>Q&amp;A!</a:t>
            </a:r>
            <a:endParaRPr sz="2300"/>
          </a:p>
          <a:p>
            <a:pPr indent="0" lvl="0" marL="0" rtl="0" algn="l">
              <a:lnSpc>
                <a:spcPct val="175000"/>
              </a:lnSpc>
              <a:spcBef>
                <a:spcPts val="0"/>
              </a:spcBef>
              <a:spcAft>
                <a:spcPts val="0"/>
              </a:spcAft>
              <a:buClr>
                <a:schemeClr val="dk1"/>
              </a:buClr>
              <a:buSzPts val="1600"/>
              <a:buNone/>
            </a:pPr>
            <a:r>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17" name="Shape 517"/>
        <p:cNvGrpSpPr/>
        <p:nvPr/>
      </p:nvGrpSpPr>
      <p:grpSpPr>
        <a:xfrm>
          <a:off x="0" y="0"/>
          <a:ext cx="0" cy="0"/>
          <a:chOff x="0" y="0"/>
          <a:chExt cx="0" cy="0"/>
        </a:xfrm>
      </p:grpSpPr>
      <p:sp>
        <p:nvSpPr>
          <p:cNvPr id="518" name="Google Shape;518;p12"/>
          <p:cNvSpPr txBox="1"/>
          <p:nvPr/>
        </p:nvSpPr>
        <p:spPr>
          <a:xfrm>
            <a:off x="4014788" y="1771649"/>
            <a:ext cx="4162425" cy="2857501"/>
          </a:xfrm>
          <a:prstGeom prst="rect">
            <a:avLst/>
          </a:prstGeom>
          <a:noFill/>
          <a:ln>
            <a:noFill/>
          </a:ln>
        </p:spPr>
        <p:txBody>
          <a:bodyPr anchorCtr="0" anchor="t" bIns="45700" lIns="91425" spcFirstLastPara="1" rIns="91425" wrap="square" tIns="45700">
            <a:noAutofit/>
          </a:bodyPr>
          <a:lstStyle/>
          <a:p>
            <a:pPr indent="0" lvl="0" marL="0" marR="0" rtl="0" algn="ctr">
              <a:lnSpc>
                <a:spcPct val="125000"/>
              </a:lnSpc>
              <a:spcBef>
                <a:spcPts val="0"/>
              </a:spcBef>
              <a:spcAft>
                <a:spcPts val="0"/>
              </a:spcAft>
              <a:buClr>
                <a:srgbClr val="008080"/>
              </a:buClr>
              <a:buSzPts val="2400"/>
              <a:buFont typeface="Arial"/>
              <a:buNone/>
            </a:pPr>
            <a:r>
              <a:rPr b="0" i="0" lang="en-US" sz="2400" u="none" cap="none" strike="noStrike">
                <a:solidFill>
                  <a:srgbClr val="008080"/>
                </a:solidFill>
                <a:latin typeface="Arial"/>
                <a:ea typeface="Arial"/>
                <a:cs typeface="Arial"/>
                <a:sym typeface="Arial"/>
              </a:rPr>
              <a:t>“Pull quotes are great ways to highlight information. Please contact the creative team for our storytelling assets if you need help finding good quotes”</a:t>
            </a:r>
            <a:endParaRPr b="0" i="0" sz="1400" u="none" cap="none" strike="noStrike">
              <a:solidFill>
                <a:srgbClr val="000000"/>
              </a:solidFill>
              <a:latin typeface="Arial"/>
              <a:ea typeface="Arial"/>
              <a:cs typeface="Arial"/>
              <a:sym typeface="Arial"/>
            </a:endParaRPr>
          </a:p>
        </p:txBody>
      </p:sp>
      <p:sp>
        <p:nvSpPr>
          <p:cNvPr id="519" name="Google Shape;519;p12"/>
          <p:cNvSpPr txBox="1"/>
          <p:nvPr/>
        </p:nvSpPr>
        <p:spPr>
          <a:xfrm>
            <a:off x="4513326" y="5400674"/>
            <a:ext cx="3162300" cy="642939"/>
          </a:xfrm>
          <a:prstGeom prst="rect">
            <a:avLst/>
          </a:prstGeom>
          <a:noFill/>
          <a:ln>
            <a:noFill/>
          </a:ln>
        </p:spPr>
        <p:txBody>
          <a:bodyPr anchorCtr="0" anchor="t" bIns="45700" lIns="91425" spcFirstLastPara="1" rIns="91425" wrap="square" tIns="45700">
            <a:normAutofit/>
          </a:bodyPr>
          <a:lstStyle/>
          <a:p>
            <a:pPr indent="0" lvl="0" marL="0" marR="0" rtl="0" algn="ctr">
              <a:lnSpc>
                <a:spcPct val="175000"/>
              </a:lnSpc>
              <a:spcBef>
                <a:spcPts val="0"/>
              </a:spcBef>
              <a:spcAft>
                <a:spcPts val="0"/>
              </a:spcAft>
              <a:buClr>
                <a:schemeClr val="dk1"/>
              </a:buClr>
              <a:buSzPts val="1600"/>
              <a:buFont typeface="Arial"/>
              <a:buNone/>
            </a:pPr>
            <a:r>
              <a:rPr b="0" i="0" lang="en-US" sz="1600" u="none" cap="none" strike="noStrike">
                <a:solidFill>
                  <a:schemeClr val="dk1"/>
                </a:solidFill>
                <a:latin typeface="Arial"/>
                <a:ea typeface="Arial"/>
                <a:cs typeface="Arial"/>
                <a:sym typeface="Arial"/>
              </a:rPr>
              <a:t>— Make sure to attribute quote</a:t>
            </a:r>
            <a:endParaRPr b="0" i="0" sz="1400" u="none" cap="none" strike="noStrike">
              <a:solidFill>
                <a:srgbClr val="000000"/>
              </a:solidFill>
              <a:latin typeface="Arial"/>
              <a:ea typeface="Arial"/>
              <a:cs typeface="Arial"/>
              <a:sym typeface="Arial"/>
            </a:endParaRPr>
          </a:p>
        </p:txBody>
      </p:sp>
      <p:pic>
        <p:nvPicPr>
          <p:cNvPr descr="A person and a child holding plastic bags&#10;&#10;AI-generated content may be incorrect." id="520" name="Google Shape;520;p12"/>
          <p:cNvPicPr preferRelativeResize="0"/>
          <p:nvPr>
            <p:ph idx="5" type="pic"/>
          </p:nvPr>
        </p:nvPicPr>
        <p:blipFill rotWithShape="1">
          <a:blip r:embed="rId3">
            <a:alphaModFix/>
          </a:blip>
          <a:srcRect b="0" l="0" r="0" t="0"/>
          <a:stretch/>
        </p:blipFill>
        <p:spPr>
          <a:xfrm>
            <a:off x="-3175" y="2851355"/>
            <a:ext cx="3556000" cy="4006645"/>
          </a:xfrm>
          <a:prstGeom prst="rect">
            <a:avLst/>
          </a:prstGeom>
          <a:noFill/>
          <a:ln>
            <a:noFill/>
          </a:ln>
        </p:spPr>
      </p:pic>
      <p:pic>
        <p:nvPicPr>
          <p:cNvPr id="521" name="Google Shape;521;p12"/>
          <p:cNvPicPr preferRelativeResize="0"/>
          <p:nvPr>
            <p:ph idx="3" type="pic"/>
          </p:nvPr>
        </p:nvPicPr>
        <p:blipFill rotWithShape="1">
          <a:blip r:embed="rId4">
            <a:alphaModFix/>
          </a:blip>
          <a:srcRect b="0" l="0" r="0" t="0"/>
          <a:stretch/>
        </p:blipFill>
        <p:spPr>
          <a:xfrm>
            <a:off x="8629651" y="4101353"/>
            <a:ext cx="3556000" cy="2756647"/>
          </a:xfrm>
          <a:prstGeom prst="rect">
            <a:avLst/>
          </a:prstGeom>
          <a:noFill/>
          <a:ln>
            <a:noFill/>
          </a:ln>
        </p:spPr>
      </p:pic>
      <p:pic>
        <p:nvPicPr>
          <p:cNvPr id="522" name="Google Shape;522;p12"/>
          <p:cNvPicPr preferRelativeResize="0"/>
          <p:nvPr>
            <p:ph idx="2" type="pic"/>
          </p:nvPr>
        </p:nvPicPr>
        <p:blipFill rotWithShape="1">
          <a:blip r:embed="rId5">
            <a:alphaModFix/>
          </a:blip>
          <a:srcRect b="0" l="0" r="0" t="0"/>
          <a:stretch/>
        </p:blipFill>
        <p:spPr>
          <a:xfrm>
            <a:off x="8636000" y="0"/>
            <a:ext cx="3556000" cy="4006645"/>
          </a:xfrm>
          <a:prstGeom prst="rect">
            <a:avLst/>
          </a:prstGeom>
          <a:noFill/>
          <a:ln>
            <a:noFill/>
          </a:ln>
        </p:spPr>
      </p:pic>
      <p:pic>
        <p:nvPicPr>
          <p:cNvPr id="523" name="Google Shape;523;p12"/>
          <p:cNvPicPr preferRelativeResize="0"/>
          <p:nvPr>
            <p:ph idx="4" type="pic"/>
          </p:nvPr>
        </p:nvPicPr>
        <p:blipFill rotWithShape="1">
          <a:blip r:embed="rId6">
            <a:alphaModFix/>
          </a:blip>
          <a:srcRect b="0" l="0" r="0" t="0"/>
          <a:stretch/>
        </p:blipFill>
        <p:spPr>
          <a:xfrm>
            <a:off x="33616" y="0"/>
            <a:ext cx="3556000" cy="2756647"/>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28" name="Shape 528"/>
        <p:cNvGrpSpPr/>
        <p:nvPr/>
      </p:nvGrpSpPr>
      <p:grpSpPr>
        <a:xfrm>
          <a:off x="0" y="0"/>
          <a:ext cx="0" cy="0"/>
          <a:chOff x="0" y="0"/>
          <a:chExt cx="0" cy="0"/>
        </a:xfrm>
      </p:grpSpPr>
      <p:sp>
        <p:nvSpPr>
          <p:cNvPr id="529" name="Google Shape;529;p14"/>
          <p:cNvSpPr txBox="1"/>
          <p:nvPr/>
        </p:nvSpPr>
        <p:spPr>
          <a:xfrm>
            <a:off x="385833" y="3193577"/>
            <a:ext cx="4240758" cy="146031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800"/>
              <a:buFont typeface="Arial"/>
              <a:buNone/>
            </a:pPr>
            <a:r>
              <a:rPr b="1" i="0" lang="en-US" sz="2800" u="none" cap="none" strike="noStrike">
                <a:solidFill>
                  <a:schemeClr val="lt1"/>
                </a:solidFill>
                <a:latin typeface="Arial"/>
                <a:ea typeface="Arial"/>
                <a:cs typeface="Arial"/>
                <a:sym typeface="Arial"/>
              </a:rPr>
              <a:t>Text Here</a:t>
            </a:r>
            <a:endParaRPr b="0" i="0" sz="1400" u="none" cap="none" strike="noStrike">
              <a:solidFill>
                <a:srgbClr val="000000"/>
              </a:solidFill>
              <a:latin typeface="Arial"/>
              <a:ea typeface="Arial"/>
              <a:cs typeface="Arial"/>
              <a:sym typeface="Arial"/>
            </a:endParaRPr>
          </a:p>
        </p:txBody>
      </p:sp>
      <p:sp>
        <p:nvSpPr>
          <p:cNvPr id="530" name="Google Shape;530;p14"/>
          <p:cNvSpPr txBox="1"/>
          <p:nvPr/>
        </p:nvSpPr>
        <p:spPr>
          <a:xfrm>
            <a:off x="385833" y="5117910"/>
            <a:ext cx="11439454" cy="1351129"/>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800"/>
              <a:buFont typeface="Arial"/>
              <a:buNone/>
            </a:pPr>
            <a:r>
              <a:rPr b="1" i="0" lang="en-US" sz="2800" u="none" cap="none" strike="noStrike">
                <a:solidFill>
                  <a:schemeClr val="lt1"/>
                </a:solidFill>
                <a:latin typeface="Arial"/>
                <a:ea typeface="Arial"/>
                <a:cs typeface="Arial"/>
                <a:sym typeface="Arial"/>
              </a:rPr>
              <a:t>Additional Text Here</a:t>
            </a:r>
            <a:endParaRPr b="0" i="0" sz="1400" u="none" cap="none" strike="noStrike">
              <a:solidFill>
                <a:srgbClr val="000000"/>
              </a:solidFill>
              <a:latin typeface="Arial"/>
              <a:ea typeface="Arial"/>
              <a:cs typeface="Arial"/>
              <a:sym typeface="Arial"/>
            </a:endParaRPr>
          </a:p>
        </p:txBody>
      </p:sp>
      <p:pic>
        <p:nvPicPr>
          <p:cNvPr descr="A group of people standing next to a car&#10;&#10;AI-generated content may be incorrect." id="531" name="Google Shape;531;p14"/>
          <p:cNvPicPr preferRelativeResize="0"/>
          <p:nvPr>
            <p:ph idx="4" type="pic"/>
          </p:nvPr>
        </p:nvPicPr>
        <p:blipFill rotWithShape="1">
          <a:blip r:embed="rId3">
            <a:alphaModFix/>
          </a:blip>
          <a:srcRect b="0" l="0" r="0" t="0"/>
          <a:stretch/>
        </p:blipFill>
        <p:spPr>
          <a:xfrm>
            <a:off x="233022" y="231109"/>
            <a:ext cx="4624728" cy="2712115"/>
          </a:xfrm>
          <a:prstGeom prst="rect">
            <a:avLst/>
          </a:prstGeom>
          <a:noFill/>
          <a:ln>
            <a:noFill/>
          </a:ln>
        </p:spPr>
      </p:pic>
      <p:pic>
        <p:nvPicPr>
          <p:cNvPr descr="A child holding a football ball&#10;&#10;AI-generated content may be incorrect." id="532" name="Google Shape;532;p14"/>
          <p:cNvPicPr preferRelativeResize="0"/>
          <p:nvPr>
            <p:ph idx="3" type="pic"/>
          </p:nvPr>
        </p:nvPicPr>
        <p:blipFill rotWithShape="1">
          <a:blip r:embed="rId4">
            <a:alphaModFix/>
          </a:blip>
          <a:srcRect b="0" l="0" r="0" t="0"/>
          <a:stretch/>
        </p:blipFill>
        <p:spPr>
          <a:xfrm>
            <a:off x="4975123" y="231109"/>
            <a:ext cx="2682977" cy="4612353"/>
          </a:xfrm>
          <a:prstGeom prst="rect">
            <a:avLst/>
          </a:prstGeom>
          <a:noFill/>
          <a:ln>
            <a:noFill/>
          </a:ln>
        </p:spPr>
      </p:pic>
      <p:pic>
        <p:nvPicPr>
          <p:cNvPr descr="Two girls holding plastic bags&#10;&#10;AI-generated content may be incorrect." id="533" name="Google Shape;533;p14"/>
          <p:cNvPicPr preferRelativeResize="0"/>
          <p:nvPr>
            <p:ph idx="2" type="pic"/>
          </p:nvPr>
        </p:nvPicPr>
        <p:blipFill rotWithShape="1">
          <a:blip r:embed="rId5">
            <a:alphaModFix/>
          </a:blip>
          <a:srcRect b="23793" l="21553" r="32382" t="0"/>
          <a:stretch/>
        </p:blipFill>
        <p:spPr>
          <a:xfrm>
            <a:off x="7775472" y="231109"/>
            <a:ext cx="4181578" cy="461235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10"/>
          <p:cNvSpPr txBox="1"/>
          <p:nvPr/>
        </p:nvSpPr>
        <p:spPr>
          <a:xfrm>
            <a:off x="3243333" y="3795824"/>
            <a:ext cx="4027521" cy="1690576"/>
          </a:xfrm>
          <a:prstGeom prst="rect">
            <a:avLst/>
          </a:prstGeom>
          <a:noFill/>
          <a:ln>
            <a:noFill/>
          </a:ln>
        </p:spPr>
        <p:txBody>
          <a:bodyPr anchorCtr="0" anchor="ctr" bIns="45700" lIns="91425" spcFirstLastPara="1" rIns="91425" wrap="square" tIns="45700">
            <a:normAutofit/>
          </a:bodyPr>
          <a:lstStyle/>
          <a:p>
            <a:pPr indent="0" lvl="0" marL="0" marR="0" rtl="0" algn="l">
              <a:lnSpc>
                <a:spcPct val="100000"/>
              </a:lnSpc>
              <a:spcBef>
                <a:spcPts val="0"/>
              </a:spcBef>
              <a:spcAft>
                <a:spcPts val="0"/>
              </a:spcAft>
              <a:buClr>
                <a:schemeClr val="lt1"/>
              </a:buClr>
              <a:buSzPts val="2800"/>
              <a:buFont typeface="Arial"/>
              <a:buNone/>
            </a:pPr>
            <a:r>
              <a:rPr b="1" lang="en-US" sz="2800">
                <a:solidFill>
                  <a:schemeClr val="lt1"/>
                </a:solidFill>
              </a:rPr>
              <a:t>Summer EBT in Nebraska</a:t>
            </a:r>
            <a:endParaRPr b="1" i="0" sz="2800" u="none" cap="none" strike="noStrike">
              <a:solidFill>
                <a:schemeClr val="lt1"/>
              </a:solidFill>
              <a:latin typeface="Arial"/>
              <a:ea typeface="Arial"/>
              <a:cs typeface="Arial"/>
              <a:sym typeface="Arial"/>
            </a:endParaRPr>
          </a:p>
        </p:txBody>
      </p:sp>
      <p:pic>
        <p:nvPicPr>
          <p:cNvPr descr="A person eating a salad while a person sits on the grass&#10;&#10;AI-generated content may be incorrect." id="230" name="Google Shape;230;p10"/>
          <p:cNvPicPr preferRelativeResize="0"/>
          <p:nvPr>
            <p:ph idx="2" type="pic"/>
          </p:nvPr>
        </p:nvPicPr>
        <p:blipFill rotWithShape="1">
          <a:blip r:embed="rId3">
            <a:alphaModFix/>
          </a:blip>
          <a:srcRect b="0" l="0" r="0" t="0"/>
          <a:stretch/>
        </p:blipFill>
        <p:spPr>
          <a:xfrm>
            <a:off x="6143222" y="1165538"/>
            <a:ext cx="4217831" cy="2311757"/>
          </a:xfrm>
          <a:prstGeom prst="rect">
            <a:avLst/>
          </a:prstGeom>
          <a:noFill/>
          <a:ln>
            <a:noFill/>
          </a:ln>
        </p:spPr>
      </p:pic>
      <p:pic>
        <p:nvPicPr>
          <p:cNvPr descr="A group of children sitting in a cart&#10;&#10;AI-generated content may be incorrect." id="231" name="Google Shape;231;p10"/>
          <p:cNvPicPr preferRelativeResize="0"/>
          <p:nvPr>
            <p:ph idx="4" type="pic"/>
          </p:nvPr>
        </p:nvPicPr>
        <p:blipFill rotWithShape="1">
          <a:blip r:embed="rId4">
            <a:alphaModFix/>
          </a:blip>
          <a:srcRect b="0" l="0" r="0" t="0"/>
          <a:stretch/>
        </p:blipFill>
        <p:spPr>
          <a:xfrm>
            <a:off x="7531993" y="3477295"/>
            <a:ext cx="4656832" cy="2311757"/>
          </a:xfrm>
          <a:prstGeom prst="rect">
            <a:avLst/>
          </a:prstGeom>
          <a:noFill/>
          <a:ln>
            <a:noFill/>
          </a:ln>
        </p:spPr>
      </p:pic>
      <p:pic>
        <p:nvPicPr>
          <p:cNvPr descr="A child holding a small cup of food&#10;&#10;AI-generated content may be incorrect." id="232" name="Google Shape;232;p10"/>
          <p:cNvPicPr preferRelativeResize="0"/>
          <p:nvPr>
            <p:ph idx="3" type="pic"/>
          </p:nvPr>
        </p:nvPicPr>
        <p:blipFill rotWithShape="1">
          <a:blip r:embed="rId5">
            <a:alphaModFix/>
          </a:blip>
          <a:srcRect b="0" l="0" r="0" t="0"/>
          <a:stretch/>
        </p:blipFill>
        <p:spPr>
          <a:xfrm>
            <a:off x="1" y="1165538"/>
            <a:ext cx="6143222" cy="231175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g34d03dc6106_0_14"/>
          <p:cNvSpPr txBox="1"/>
          <p:nvPr>
            <p:ph type="title"/>
          </p:nvPr>
        </p:nvSpPr>
        <p:spPr>
          <a:xfrm>
            <a:off x="1600200" y="915988"/>
            <a:ext cx="8758200" cy="9414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008080"/>
              </a:buClr>
              <a:buSzPts val="2800"/>
              <a:buFont typeface="Arial"/>
              <a:buNone/>
            </a:pPr>
            <a:r>
              <a:rPr lang="en-US">
                <a:extLst>
                  <a:ext uri="http://customooxmlschemas.google.com/">
                    <go:slidesCustomData xmlns:go="http://customooxmlschemas.google.com/" textRoundtripDataId="7"/>
                  </a:ext>
                </a:extLst>
              </a:rPr>
              <a:t>Last year, Summer EBT helped 175,000 children in Nebraska get the healthy food they usually enjoy at school</a:t>
            </a:r>
            <a:r>
              <a:rPr lang="en-US"/>
              <a:t>.</a:t>
            </a:r>
            <a:endParaRPr/>
          </a:p>
        </p:txBody>
      </p:sp>
      <p:sp>
        <p:nvSpPr>
          <p:cNvPr id="238" name="Google Shape;238;g34d03dc6106_0_14"/>
          <p:cNvSpPr txBox="1"/>
          <p:nvPr>
            <p:ph idx="12" type="sldNum"/>
          </p:nvPr>
        </p:nvSpPr>
        <p:spPr>
          <a:xfrm>
            <a:off x="9082087"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00"/>
              <a:buFont typeface="Arial"/>
              <a:buNone/>
            </a:pPr>
            <a:fld id="{00000000-1234-1234-1234-123412341234}" type="slidenum">
              <a:rPr lang="en-US"/>
              <a:t>‹#›</a:t>
            </a:fld>
            <a:endParaRPr/>
          </a:p>
        </p:txBody>
      </p:sp>
      <p:sp>
        <p:nvSpPr>
          <p:cNvPr id="239" name="Google Shape;239;g34d03dc6106_0_14"/>
          <p:cNvSpPr txBox="1"/>
          <p:nvPr>
            <p:ph idx="1" type="body"/>
          </p:nvPr>
        </p:nvSpPr>
        <p:spPr>
          <a:xfrm>
            <a:off x="1600200" y="2443152"/>
            <a:ext cx="8758200" cy="3138600"/>
          </a:xfrm>
          <a:prstGeom prst="rect">
            <a:avLst/>
          </a:prstGeom>
          <a:noFill/>
          <a:ln>
            <a:noFill/>
          </a:ln>
        </p:spPr>
        <p:txBody>
          <a:bodyPr anchorCtr="0" anchor="t" bIns="45700" lIns="91425" spcFirstLastPara="1" rIns="91425" wrap="square" tIns="45700">
            <a:noAutofit/>
          </a:bodyPr>
          <a:lstStyle/>
          <a:p>
            <a:pPr indent="-368300" lvl="0" marL="457200" rtl="0" algn="l">
              <a:lnSpc>
                <a:spcPct val="100000"/>
              </a:lnSpc>
              <a:spcBef>
                <a:spcPts val="0"/>
              </a:spcBef>
              <a:spcAft>
                <a:spcPts val="0"/>
              </a:spcAft>
              <a:buSzPts val="2200"/>
              <a:buChar char="●"/>
            </a:pPr>
            <a:r>
              <a:rPr lang="en-US" sz="2200">
                <a:extLst>
                  <a:ext uri="http://customooxmlschemas.google.com/">
                    <go:slidesCustomData xmlns:go="http://customooxmlschemas.google.com/" textRoundtripDataId="8"/>
                  </a:ext>
                </a:extLst>
              </a:rPr>
              <a:t>Summer EBT is for school-aged children in households that are at or under 185% of federal poverty guidelines. </a:t>
            </a:r>
            <a:endParaRPr sz="2200">
              <a:extLst>
                <a:ext uri="http://customooxmlschemas.google.com/">
                  <go:slidesCustomData xmlns:go="http://customooxmlschemas.google.com/" textRoundtripDataId="9"/>
                </a:ext>
              </a:extLst>
            </a:endParaRPr>
          </a:p>
          <a:p>
            <a:pPr indent="-368300" lvl="0" marL="457200" rtl="0" algn="l">
              <a:lnSpc>
                <a:spcPct val="100000"/>
              </a:lnSpc>
              <a:spcBef>
                <a:spcPts val="1000"/>
              </a:spcBef>
              <a:spcAft>
                <a:spcPts val="0"/>
              </a:spcAft>
              <a:buSzPts val="2200"/>
              <a:buChar char="●"/>
            </a:pPr>
            <a:r>
              <a:rPr lang="en-US" sz="2200">
                <a:extLst>
                  <a:ext uri="http://customooxmlschemas.google.com/">
                    <go:slidesCustomData xmlns:go="http://customooxmlschemas.google.com/" textRoundtripDataId="10"/>
                  </a:ext>
                </a:extLst>
              </a:rPr>
              <a:t>Families receive $120 per school-aged child for groceries. </a:t>
            </a:r>
            <a:endParaRPr sz="2200">
              <a:extLst>
                <a:ext uri="http://customooxmlschemas.google.com/">
                  <go:slidesCustomData xmlns:go="http://customooxmlschemas.google.com/" textRoundtripDataId="11"/>
                </a:ext>
              </a:extLst>
            </a:endParaRPr>
          </a:p>
          <a:p>
            <a:pPr indent="-368300" lvl="0" marL="457200" rtl="0" algn="l">
              <a:lnSpc>
                <a:spcPct val="100000"/>
              </a:lnSpc>
              <a:spcBef>
                <a:spcPts val="1000"/>
              </a:spcBef>
              <a:spcAft>
                <a:spcPts val="0"/>
              </a:spcAft>
              <a:buSzPts val="2200"/>
              <a:buChar char="●"/>
            </a:pPr>
            <a:r>
              <a:rPr lang="en-US" sz="2200">
                <a:extLst>
                  <a:ext uri="http://customooxmlschemas.google.com/">
                    <go:slidesCustomData xmlns:go="http://customooxmlschemas.google.com/" textRoundtripDataId="12"/>
                  </a:ext>
                </a:extLst>
              </a:rPr>
              <a:t>The benefit is delivered on a 2025 Summer EBT card. Eligible children in the same household will have their benefits loaded onto a single card.</a:t>
            </a:r>
            <a:endParaRPr sz="2200"/>
          </a:p>
          <a:p>
            <a:pPr indent="0" lvl="0" marL="0" rtl="0" algn="l">
              <a:lnSpc>
                <a:spcPct val="175000"/>
              </a:lnSpc>
              <a:spcBef>
                <a:spcPts val="1000"/>
              </a:spcBef>
              <a:spcAft>
                <a:spcPts val="0"/>
              </a:spcAft>
              <a:buClr>
                <a:schemeClr val="dk1"/>
              </a:buClr>
              <a:buSzPts val="1600"/>
              <a:buNone/>
            </a:pPr>
            <a:r>
              <a:t/>
            </a:r>
            <a:endParaRPr sz="20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11"/>
          <p:cNvSpPr txBox="1"/>
          <p:nvPr/>
        </p:nvSpPr>
        <p:spPr>
          <a:xfrm>
            <a:off x="3243333" y="3795824"/>
            <a:ext cx="4027521" cy="1690576"/>
          </a:xfrm>
          <a:prstGeom prst="rect">
            <a:avLst/>
          </a:prstGeom>
          <a:noFill/>
          <a:ln>
            <a:noFill/>
          </a:ln>
        </p:spPr>
        <p:txBody>
          <a:bodyPr anchorCtr="0" anchor="ctr" bIns="45700" lIns="91425" spcFirstLastPara="1" rIns="91425" wrap="square" tIns="45700">
            <a:normAutofit lnSpcReduction="10000"/>
          </a:bodyPr>
          <a:lstStyle/>
          <a:p>
            <a:pPr indent="0" lvl="0" marL="0" marR="0" rtl="0" algn="l">
              <a:lnSpc>
                <a:spcPct val="100000"/>
              </a:lnSpc>
              <a:spcBef>
                <a:spcPts val="0"/>
              </a:spcBef>
              <a:spcAft>
                <a:spcPts val="0"/>
              </a:spcAft>
              <a:buClr>
                <a:schemeClr val="lt1"/>
              </a:buClr>
              <a:buSzPts val="2800"/>
              <a:buFont typeface="Arial"/>
              <a:buNone/>
            </a:pPr>
            <a:r>
              <a:rPr b="1" lang="en-US" sz="2800">
                <a:solidFill>
                  <a:schemeClr val="lt1"/>
                </a:solidFill>
              </a:rPr>
              <a:t>Understanding Summer EBT eligibility for your students</a:t>
            </a:r>
            <a:endParaRPr b="1" i="0" sz="2800" u="none" cap="none" strike="noStrike">
              <a:solidFill>
                <a:schemeClr val="lt1"/>
              </a:solidFill>
              <a:latin typeface="Arial"/>
              <a:ea typeface="Arial"/>
              <a:cs typeface="Arial"/>
              <a:sym typeface="Arial"/>
            </a:endParaRPr>
          </a:p>
        </p:txBody>
      </p:sp>
      <p:pic>
        <p:nvPicPr>
          <p:cNvPr descr="A young child sitting on a bench eating a juice box&#10;&#10;AI-generated content may be incorrect." id="246" name="Google Shape;246;p11"/>
          <p:cNvPicPr preferRelativeResize="0"/>
          <p:nvPr>
            <p:ph idx="4" type="pic"/>
          </p:nvPr>
        </p:nvPicPr>
        <p:blipFill rotWithShape="1">
          <a:blip r:embed="rId3">
            <a:alphaModFix/>
          </a:blip>
          <a:srcRect b="0" l="0" r="0" t="0"/>
          <a:stretch/>
        </p:blipFill>
        <p:spPr>
          <a:xfrm>
            <a:off x="7531993" y="3477295"/>
            <a:ext cx="4656832" cy="2311757"/>
          </a:xfrm>
          <a:prstGeom prst="rect">
            <a:avLst/>
          </a:prstGeom>
          <a:noFill/>
          <a:ln>
            <a:noFill/>
          </a:ln>
        </p:spPr>
      </p:pic>
      <p:pic>
        <p:nvPicPr>
          <p:cNvPr descr="A young child eating a meal&#10;&#10;AI-generated content may be incorrect." id="247" name="Google Shape;247;p11"/>
          <p:cNvPicPr preferRelativeResize="0"/>
          <p:nvPr>
            <p:ph idx="2" type="pic"/>
          </p:nvPr>
        </p:nvPicPr>
        <p:blipFill rotWithShape="1">
          <a:blip r:embed="rId4">
            <a:alphaModFix/>
          </a:blip>
          <a:srcRect b="0" l="0" r="0" t="0"/>
          <a:stretch/>
        </p:blipFill>
        <p:spPr>
          <a:xfrm>
            <a:off x="6143222" y="1165538"/>
            <a:ext cx="4217831" cy="2311757"/>
          </a:xfrm>
          <a:prstGeom prst="rect">
            <a:avLst/>
          </a:prstGeom>
          <a:noFill/>
          <a:ln>
            <a:noFill/>
          </a:ln>
        </p:spPr>
      </p:pic>
      <p:pic>
        <p:nvPicPr>
          <p:cNvPr id="248" name="Google Shape;248;p11"/>
          <p:cNvPicPr preferRelativeResize="0"/>
          <p:nvPr>
            <p:ph idx="3" type="pic"/>
          </p:nvPr>
        </p:nvPicPr>
        <p:blipFill rotWithShape="1">
          <a:blip r:embed="rId5">
            <a:alphaModFix/>
          </a:blip>
          <a:srcRect b="0" l="0" r="0" t="0"/>
          <a:stretch/>
        </p:blipFill>
        <p:spPr>
          <a:xfrm>
            <a:off x="1" y="1165538"/>
            <a:ext cx="6143222" cy="231175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g34dcd6fbf90_0_41"/>
          <p:cNvSpPr txBox="1"/>
          <p:nvPr>
            <p:ph idx="12" type="sldNum"/>
          </p:nvPr>
        </p:nvSpPr>
        <p:spPr>
          <a:xfrm>
            <a:off x="9082087"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000"/>
              <a:buNone/>
            </a:pPr>
            <a:fld id="{00000000-1234-1234-1234-123412341234}" type="slidenum">
              <a:rPr lang="en-US"/>
              <a:t>‹#›</a:t>
            </a:fld>
            <a:endParaRPr/>
          </a:p>
        </p:txBody>
      </p:sp>
      <p:sp>
        <p:nvSpPr>
          <p:cNvPr id="254" name="Google Shape;254;g34dcd6fbf90_0_41"/>
          <p:cNvSpPr txBox="1"/>
          <p:nvPr>
            <p:ph idx="1" type="body"/>
          </p:nvPr>
        </p:nvSpPr>
        <p:spPr>
          <a:xfrm>
            <a:off x="1600200" y="1985953"/>
            <a:ext cx="8758200" cy="2662800"/>
          </a:xfrm>
          <a:prstGeom prst="rect">
            <a:avLst/>
          </a:prstGeom>
          <a:noFill/>
          <a:ln>
            <a:noFill/>
          </a:ln>
        </p:spPr>
        <p:txBody>
          <a:bodyPr anchorCtr="0" anchor="t" bIns="45700" lIns="91425" spcFirstLastPara="1" rIns="91425" wrap="square" tIns="45700">
            <a:noAutofit/>
          </a:bodyPr>
          <a:lstStyle/>
          <a:p>
            <a:pPr indent="-342900" lvl="0" marL="457200" rtl="0" algn="l">
              <a:spcBef>
                <a:spcPts val="0"/>
              </a:spcBef>
              <a:spcAft>
                <a:spcPts val="0"/>
              </a:spcAft>
              <a:buSzPts val="1800"/>
              <a:buChar char="●"/>
            </a:pPr>
            <a:r>
              <a:rPr b="1" lang="en-US" sz="1800"/>
              <a:t>Children should receive Summer EBT automatically if:</a:t>
            </a:r>
            <a:endParaRPr b="1" sz="1800"/>
          </a:p>
          <a:p>
            <a:pPr indent="-304800" lvl="1" marL="914400" rtl="0" algn="l">
              <a:lnSpc>
                <a:spcPct val="100000"/>
              </a:lnSpc>
              <a:spcBef>
                <a:spcPts val="0"/>
              </a:spcBef>
              <a:spcAft>
                <a:spcPts val="0"/>
              </a:spcAft>
              <a:buSzPts val="1200"/>
              <a:buChar char="○"/>
            </a:pPr>
            <a:r>
              <a:rPr lang="en-US" sz="1800"/>
              <a:t>They receive SNAP, ADC, FDPIR, or income-based Medicaid (&lt;185% FPL)</a:t>
            </a:r>
            <a:endParaRPr sz="1800"/>
          </a:p>
          <a:p>
            <a:pPr indent="-304800" lvl="1" marL="914400" rtl="0" algn="l">
              <a:lnSpc>
                <a:spcPct val="100000"/>
              </a:lnSpc>
              <a:spcBef>
                <a:spcPts val="1500"/>
              </a:spcBef>
              <a:spcAft>
                <a:spcPts val="0"/>
              </a:spcAft>
              <a:buSzPts val="1200"/>
              <a:buChar char="○"/>
            </a:pPr>
            <a:r>
              <a:rPr lang="en-US" sz="1800"/>
              <a:t>Are in foster care, or identified at their school as homeless, migrant, or runaway</a:t>
            </a:r>
            <a:endParaRPr sz="1800"/>
          </a:p>
          <a:p>
            <a:pPr indent="-304800" lvl="1" marL="914400" rtl="0" algn="l">
              <a:lnSpc>
                <a:spcPct val="100000"/>
              </a:lnSpc>
              <a:spcBef>
                <a:spcPts val="1500"/>
              </a:spcBef>
              <a:spcAft>
                <a:spcPts val="0"/>
              </a:spcAft>
              <a:buSzPts val="1200"/>
              <a:buChar char="○"/>
            </a:pPr>
            <a:r>
              <a:rPr lang="en-US" sz="1800"/>
              <a:t>Their family has completed and were approved for a Free &amp; Reduced Price School Meals Family Application (in non-CEP traditional pricing schools)</a:t>
            </a:r>
            <a:endParaRPr sz="1800"/>
          </a:p>
          <a:p>
            <a:pPr indent="0" lvl="0" marL="914400" rtl="0" algn="l">
              <a:lnSpc>
                <a:spcPct val="175000"/>
              </a:lnSpc>
              <a:spcBef>
                <a:spcPts val="1500"/>
              </a:spcBef>
              <a:spcAft>
                <a:spcPts val="0"/>
              </a:spcAft>
              <a:buNone/>
            </a:pPr>
            <a:r>
              <a:t/>
            </a:r>
            <a:endParaRPr sz="1800"/>
          </a:p>
          <a:p>
            <a:pPr indent="-342900" lvl="0" marL="457200" rtl="0" algn="l">
              <a:lnSpc>
                <a:spcPct val="115000"/>
              </a:lnSpc>
              <a:spcBef>
                <a:spcPts val="0"/>
              </a:spcBef>
              <a:spcAft>
                <a:spcPts val="0"/>
              </a:spcAft>
              <a:buSzPts val="1800"/>
              <a:buChar char="●"/>
            </a:pPr>
            <a:r>
              <a:rPr lang="en-US" sz="1800"/>
              <a:t>There are many students whose household income is within 185% FPL, but aren’t participating in any of these programs, especially in CEP schools. We want to work extra hard to inform these families! </a:t>
            </a:r>
            <a:endParaRPr sz="1800"/>
          </a:p>
          <a:p>
            <a:pPr indent="0" lvl="0" marL="0" rtl="0" algn="l">
              <a:lnSpc>
                <a:spcPct val="175000"/>
              </a:lnSpc>
              <a:spcBef>
                <a:spcPts val="0"/>
              </a:spcBef>
              <a:spcAft>
                <a:spcPts val="0"/>
              </a:spcAft>
              <a:buNone/>
            </a:pPr>
            <a:r>
              <a:t/>
            </a:r>
            <a:endParaRPr sz="1600"/>
          </a:p>
          <a:p>
            <a:pPr indent="0" lvl="0" marL="0" rtl="0" algn="l">
              <a:lnSpc>
                <a:spcPct val="175000"/>
              </a:lnSpc>
              <a:spcBef>
                <a:spcPts val="0"/>
              </a:spcBef>
              <a:spcAft>
                <a:spcPts val="0"/>
              </a:spcAft>
              <a:buClr>
                <a:schemeClr val="dk1"/>
              </a:buClr>
              <a:buSzPts val="1600"/>
              <a:buNone/>
            </a:pPr>
            <a:r>
              <a:t/>
            </a:r>
            <a:endParaRPr/>
          </a:p>
        </p:txBody>
      </p:sp>
      <p:sp>
        <p:nvSpPr>
          <p:cNvPr id="255" name="Google Shape;255;g34dcd6fbf90_0_41"/>
          <p:cNvSpPr txBox="1"/>
          <p:nvPr>
            <p:ph type="title"/>
          </p:nvPr>
        </p:nvSpPr>
        <p:spPr>
          <a:xfrm>
            <a:off x="1514475" y="668338"/>
            <a:ext cx="8758200" cy="9414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E67525"/>
              </a:buClr>
              <a:buSzPts val="2800"/>
              <a:buFont typeface="Arial"/>
              <a:buNone/>
            </a:pPr>
            <a:r>
              <a:rPr i="1" lang="en-US"/>
              <a:t>Most</a:t>
            </a:r>
            <a:r>
              <a:rPr lang="en-US"/>
              <a:t> eligible families will be automatically enrolled, but </a:t>
            </a:r>
            <a:r>
              <a:rPr i="1" lang="en-US"/>
              <a:t>some</a:t>
            </a:r>
            <a:r>
              <a:rPr lang="en-US"/>
              <a:t> will need to apply.</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g34e6292f5a3_0_6"/>
          <p:cNvSpPr txBox="1"/>
          <p:nvPr>
            <p:ph idx="12" type="sldNum"/>
          </p:nvPr>
        </p:nvSpPr>
        <p:spPr>
          <a:xfrm>
            <a:off x="9082087"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000"/>
              <a:buNone/>
            </a:pPr>
            <a:fld id="{00000000-1234-1234-1234-123412341234}" type="slidenum">
              <a:rPr lang="en-US"/>
              <a:t>‹#›</a:t>
            </a:fld>
            <a:endParaRPr/>
          </a:p>
        </p:txBody>
      </p:sp>
      <p:sp>
        <p:nvSpPr>
          <p:cNvPr id="261" name="Google Shape;261;g34e6292f5a3_0_6"/>
          <p:cNvSpPr txBox="1"/>
          <p:nvPr>
            <p:ph type="title"/>
          </p:nvPr>
        </p:nvSpPr>
        <p:spPr>
          <a:xfrm>
            <a:off x="1514475" y="668338"/>
            <a:ext cx="8758200" cy="9414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E67525"/>
              </a:buClr>
              <a:buSzPts val="2800"/>
              <a:buFont typeface="Arial"/>
              <a:buNone/>
            </a:pPr>
            <a:r>
              <a:rPr i="1" lang="en-US"/>
              <a:t>Okay! So…. will my students need to sign up for Summer EBT, or will they get it automatically?</a:t>
            </a:r>
            <a:endParaRPr/>
          </a:p>
        </p:txBody>
      </p:sp>
      <p:pic>
        <p:nvPicPr>
          <p:cNvPr id="262" name="Google Shape;262;g34e6292f5a3_0_6"/>
          <p:cNvPicPr preferRelativeResize="0"/>
          <p:nvPr/>
        </p:nvPicPr>
        <p:blipFill>
          <a:blip r:embed="rId3">
            <a:alphaModFix/>
          </a:blip>
          <a:stretch>
            <a:fillRect/>
          </a:stretch>
        </p:blipFill>
        <p:spPr>
          <a:xfrm>
            <a:off x="1826650" y="1829350"/>
            <a:ext cx="7881801" cy="46662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NKH Theme">
  <a:themeElements>
    <a:clrScheme name="Custom 1">
      <a:dk1>
        <a:srgbClr val="414141"/>
      </a:dk1>
      <a:lt1>
        <a:srgbClr val="FFFFFF"/>
      </a:lt1>
      <a:dk2>
        <a:srgbClr val="414141"/>
      </a:dk2>
      <a:lt2>
        <a:srgbClr val="FFFFFF"/>
      </a:lt2>
      <a:accent1>
        <a:srgbClr val="FF5A00"/>
      </a:accent1>
      <a:accent2>
        <a:srgbClr val="625B57"/>
      </a:accent2>
      <a:accent3>
        <a:srgbClr val="A39C91"/>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2018-04-04T02:26:32Z</dcterms:created>
  <dc:creator>Julia Ro</dc:creator>
</cp:coreProperties>
</file>